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8"/>
  </p:notesMasterIdLst>
  <p:sldIdLst>
    <p:sldId id="256" r:id="rId2"/>
    <p:sldId id="257" r:id="rId3"/>
    <p:sldId id="258" r:id="rId4"/>
    <p:sldId id="259" r:id="rId5"/>
    <p:sldId id="277" r:id="rId6"/>
    <p:sldId id="271" r:id="rId7"/>
    <p:sldId id="260" r:id="rId8"/>
    <p:sldId id="272" r:id="rId9"/>
    <p:sldId id="261" r:id="rId10"/>
    <p:sldId id="273" r:id="rId11"/>
    <p:sldId id="262" r:id="rId12"/>
    <p:sldId id="274" r:id="rId13"/>
    <p:sldId id="263" r:id="rId14"/>
    <p:sldId id="275" r:id="rId15"/>
    <p:sldId id="264" r:id="rId16"/>
    <p:sldId id="276" r:id="rId17"/>
    <p:sldId id="265" r:id="rId18"/>
    <p:sldId id="270" r:id="rId19"/>
    <p:sldId id="267" r:id="rId20"/>
    <p:sldId id="268" r:id="rId21"/>
    <p:sldId id="269" r:id="rId22"/>
    <p:sldId id="266" r:id="rId23"/>
    <p:sldId id="278" r:id="rId24"/>
    <p:sldId id="279" r:id="rId25"/>
    <p:sldId id="280" r:id="rId26"/>
    <p:sldId id="281" r:id="rId27"/>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9841"/>
    <a:srgbClr val="C48E30"/>
    <a:srgbClr val="FFFFFF"/>
    <a:srgbClr val="FF9900"/>
    <a:srgbClr val="000000"/>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243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327D30-0395-4B71-AA00-97A92928CEAE}" type="datetimeFigureOut">
              <a:rPr lang="en-IN" smtClean="0"/>
              <a:t>26-09-2021</a:t>
            </a:fld>
            <a:endParaRPr lang="en-IN"/>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3C0E75-5A4B-4A65-8EF9-3E7A230FB13D}" type="slidenum">
              <a:rPr lang="en-IN" smtClean="0"/>
              <a:t>‹#›</a:t>
            </a:fld>
            <a:endParaRPr lang="en-IN"/>
          </a:p>
        </p:txBody>
      </p:sp>
    </p:spTree>
    <p:extLst>
      <p:ext uri="{BB962C8B-B14F-4D97-AF65-F5344CB8AC3E}">
        <p14:creationId xmlns:p14="http://schemas.microsoft.com/office/powerpoint/2010/main" val="139086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7D23A0-9144-4AAA-B141-1B0C082BDDCF}" type="datetime1">
              <a:rPr lang="en-IN" smtClean="0"/>
              <a:t>26-09-2021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D7FD27-DA2B-4F25-AA11-5257AEB2E611}" type="slidenum">
              <a:rPr lang="en-IN" smtClean="0"/>
              <a:t>‹#›</a:t>
            </a:fld>
            <a:endParaRPr lang="en-IN"/>
          </a:p>
        </p:txBody>
      </p:sp>
    </p:spTree>
    <p:extLst>
      <p:ext uri="{BB962C8B-B14F-4D97-AF65-F5344CB8AC3E}">
        <p14:creationId xmlns:p14="http://schemas.microsoft.com/office/powerpoint/2010/main" val="3345470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65DD22-5A3B-485E-9EF5-2C31847CD98D}" type="datetime1">
              <a:rPr lang="en-IN" smtClean="0"/>
              <a:t>26-09-2021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D7FD27-DA2B-4F25-AA11-5257AEB2E611}" type="slidenum">
              <a:rPr lang="en-IN" smtClean="0"/>
              <a:t>‹#›</a:t>
            </a:fld>
            <a:endParaRPr lang="en-IN"/>
          </a:p>
        </p:txBody>
      </p:sp>
    </p:spTree>
    <p:extLst>
      <p:ext uri="{BB962C8B-B14F-4D97-AF65-F5344CB8AC3E}">
        <p14:creationId xmlns:p14="http://schemas.microsoft.com/office/powerpoint/2010/main" val="1200849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9BE4D7-9ABE-4629-B9C2-697731B39CA1}" type="datetime1">
              <a:rPr lang="en-IN" smtClean="0"/>
              <a:t>26-09-2021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D7FD27-DA2B-4F25-AA11-5257AEB2E611}" type="slidenum">
              <a:rPr lang="en-IN" smtClean="0"/>
              <a:t>‹#›</a:t>
            </a:fld>
            <a:endParaRPr lang="en-IN"/>
          </a:p>
        </p:txBody>
      </p:sp>
    </p:spTree>
    <p:extLst>
      <p:ext uri="{BB962C8B-B14F-4D97-AF65-F5344CB8AC3E}">
        <p14:creationId xmlns:p14="http://schemas.microsoft.com/office/powerpoint/2010/main" val="1070343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2A1487-6494-4C1C-A3BF-1D8B72E260B3}" type="datetime1">
              <a:rPr lang="en-IN" smtClean="0"/>
              <a:t>26-09-2021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D7FD27-DA2B-4F25-AA11-5257AEB2E611}" type="slidenum">
              <a:rPr lang="en-IN" smtClean="0"/>
              <a:t>‹#›</a:t>
            </a:fld>
            <a:endParaRPr lang="en-IN"/>
          </a:p>
        </p:txBody>
      </p:sp>
    </p:spTree>
    <p:extLst>
      <p:ext uri="{BB962C8B-B14F-4D97-AF65-F5344CB8AC3E}">
        <p14:creationId xmlns:p14="http://schemas.microsoft.com/office/powerpoint/2010/main" val="4172101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6E8F93-4CD2-4C13-ADF1-F689996A0623}" type="datetime1">
              <a:rPr lang="en-IN" smtClean="0"/>
              <a:t>26-09-2021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D7FD27-DA2B-4F25-AA11-5257AEB2E611}" type="slidenum">
              <a:rPr lang="en-IN" smtClean="0"/>
              <a:t>‹#›</a:t>
            </a:fld>
            <a:endParaRPr lang="en-IN"/>
          </a:p>
        </p:txBody>
      </p:sp>
    </p:spTree>
    <p:extLst>
      <p:ext uri="{BB962C8B-B14F-4D97-AF65-F5344CB8AC3E}">
        <p14:creationId xmlns:p14="http://schemas.microsoft.com/office/powerpoint/2010/main" val="1302183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FA5C7A-7377-4307-8D83-EE33B14681AD}" type="datetime1">
              <a:rPr lang="en-IN" smtClean="0"/>
              <a:t>26-09-2021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D7FD27-DA2B-4F25-AA11-5257AEB2E611}" type="slidenum">
              <a:rPr lang="en-IN" smtClean="0"/>
              <a:t>‹#›</a:t>
            </a:fld>
            <a:endParaRPr lang="en-IN"/>
          </a:p>
        </p:txBody>
      </p:sp>
    </p:spTree>
    <p:extLst>
      <p:ext uri="{BB962C8B-B14F-4D97-AF65-F5344CB8AC3E}">
        <p14:creationId xmlns:p14="http://schemas.microsoft.com/office/powerpoint/2010/main" val="3993857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088631-46B0-4AAC-AA3E-E6C345E941EF}" type="datetime1">
              <a:rPr lang="en-IN" smtClean="0"/>
              <a:t>26-09-2021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7D7FD27-DA2B-4F25-AA11-5257AEB2E611}" type="slidenum">
              <a:rPr lang="en-IN" smtClean="0"/>
              <a:t>‹#›</a:t>
            </a:fld>
            <a:endParaRPr lang="en-IN"/>
          </a:p>
        </p:txBody>
      </p:sp>
    </p:spTree>
    <p:extLst>
      <p:ext uri="{BB962C8B-B14F-4D97-AF65-F5344CB8AC3E}">
        <p14:creationId xmlns:p14="http://schemas.microsoft.com/office/powerpoint/2010/main" val="440918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B74A60-80D7-4D06-AB3C-8FB00A6FEE72}" type="datetime1">
              <a:rPr lang="en-IN" smtClean="0"/>
              <a:t>26-09-2021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7D7FD27-DA2B-4F25-AA11-5257AEB2E611}" type="slidenum">
              <a:rPr lang="en-IN" smtClean="0"/>
              <a:t>‹#›</a:t>
            </a:fld>
            <a:endParaRPr lang="en-IN"/>
          </a:p>
        </p:txBody>
      </p:sp>
    </p:spTree>
    <p:extLst>
      <p:ext uri="{BB962C8B-B14F-4D97-AF65-F5344CB8AC3E}">
        <p14:creationId xmlns:p14="http://schemas.microsoft.com/office/powerpoint/2010/main" val="1502557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2ECC31-5CF4-41EF-8B64-D636A535A43F}" type="datetime1">
              <a:rPr lang="en-IN" smtClean="0"/>
              <a:t>26-09-2021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7D7FD27-DA2B-4F25-AA11-5257AEB2E611}" type="slidenum">
              <a:rPr lang="en-IN" smtClean="0"/>
              <a:t>‹#›</a:t>
            </a:fld>
            <a:endParaRPr lang="en-IN"/>
          </a:p>
        </p:txBody>
      </p:sp>
    </p:spTree>
    <p:extLst>
      <p:ext uri="{BB962C8B-B14F-4D97-AF65-F5344CB8AC3E}">
        <p14:creationId xmlns:p14="http://schemas.microsoft.com/office/powerpoint/2010/main" val="2900338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13DB314-9A60-4F3D-BC60-F2C93B04E4E1}" type="datetime1">
              <a:rPr lang="en-IN" smtClean="0"/>
              <a:t>26-09-2021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D7FD27-DA2B-4F25-AA11-5257AEB2E611}" type="slidenum">
              <a:rPr lang="en-IN" smtClean="0"/>
              <a:t>‹#›</a:t>
            </a:fld>
            <a:endParaRPr lang="en-IN"/>
          </a:p>
        </p:txBody>
      </p:sp>
    </p:spTree>
    <p:extLst>
      <p:ext uri="{BB962C8B-B14F-4D97-AF65-F5344CB8AC3E}">
        <p14:creationId xmlns:p14="http://schemas.microsoft.com/office/powerpoint/2010/main" val="2766314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BC2BA71-CA9D-41A5-9BBB-BF9C7351F2D4}" type="datetime1">
              <a:rPr lang="en-IN" smtClean="0"/>
              <a:t>26-09-2021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D7FD27-DA2B-4F25-AA11-5257AEB2E611}" type="slidenum">
              <a:rPr lang="en-IN" smtClean="0"/>
              <a:t>‹#›</a:t>
            </a:fld>
            <a:endParaRPr lang="en-IN"/>
          </a:p>
        </p:txBody>
      </p:sp>
    </p:spTree>
    <p:extLst>
      <p:ext uri="{BB962C8B-B14F-4D97-AF65-F5344CB8AC3E}">
        <p14:creationId xmlns:p14="http://schemas.microsoft.com/office/powerpoint/2010/main" val="1362642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70EAE160-1C1C-4EA0-92B5-7E8ABAC0A32D}" type="datetime1">
              <a:rPr lang="en-IN" smtClean="0"/>
              <a:t>26-09-2021</a:t>
            </a:fld>
            <a:endParaRPr lang="en-IN"/>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57D7FD27-DA2B-4F25-AA11-5257AEB2E611}" type="slidenum">
              <a:rPr lang="en-IN" smtClean="0"/>
              <a:t>‹#›</a:t>
            </a:fld>
            <a:endParaRPr lang="en-IN"/>
          </a:p>
        </p:txBody>
      </p:sp>
    </p:spTree>
    <p:extLst>
      <p:ext uri="{BB962C8B-B14F-4D97-AF65-F5344CB8AC3E}">
        <p14:creationId xmlns:p14="http://schemas.microsoft.com/office/powerpoint/2010/main" val="42003998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2" Type="http://schemas.openxmlformats.org/officeDocument/2006/relationships/hyperlink" Target="mailto:mun@sjbhs.edu.in"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forms.gle/NDM53KQJFq3x3F84A"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mun@sjbhs.edu.in" TargetMode="External"/><Relationship Id="rId2" Type="http://schemas.openxmlformats.org/officeDocument/2006/relationships/hyperlink" Target="https://sjbhs.edu.in/sjbhsmun/" TargetMode="External"/><Relationship Id="rId1" Type="http://schemas.openxmlformats.org/officeDocument/2006/relationships/slideLayout" Target="../slideLayouts/slideLayout2.xml"/><Relationship Id="rId4" Type="http://schemas.openxmlformats.org/officeDocument/2006/relationships/hyperlink" Target="https://www.instagram.com/sjbhsmu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A4D750-C6D5-47CF-8266-87FACAE4E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144000"/>
          </a:xfrm>
          <a:prstGeom prst="rect">
            <a:avLst/>
          </a:prstGeom>
        </p:spPr>
      </p:pic>
      <p:pic>
        <p:nvPicPr>
          <p:cNvPr id="7" name="Picture 6">
            <a:extLst>
              <a:ext uri="{FF2B5EF4-FFF2-40B4-BE49-F238E27FC236}">
                <a16:creationId xmlns:a16="http://schemas.microsoft.com/office/drawing/2014/main" id="{D3F7D3B1-DDEE-4E77-ADED-CC8CCDEEF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26" y="2342426"/>
            <a:ext cx="4459147" cy="4459147"/>
          </a:xfrm>
          <a:prstGeom prst="rect">
            <a:avLst/>
          </a:prstGeom>
          <a:effectLst>
            <a:outerShdw blurRad="63500" sx="102000" sy="102000" algn="ctr"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105872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86B1ADD-223D-4CAE-9057-5FBA4142279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6861" r="18018"/>
          <a:stretch/>
        </p:blipFill>
        <p:spPr>
          <a:xfrm>
            <a:off x="0" y="0"/>
            <a:ext cx="6858000" cy="9129204"/>
          </a:xfrm>
          <a:prstGeom prst="rect">
            <a:avLst/>
          </a:prstGeom>
        </p:spPr>
      </p:pic>
      <p:sp>
        <p:nvSpPr>
          <p:cNvPr id="7" name="TextBox 6">
            <a:extLst>
              <a:ext uri="{FF2B5EF4-FFF2-40B4-BE49-F238E27FC236}">
                <a16:creationId xmlns:a16="http://schemas.microsoft.com/office/drawing/2014/main" id="{248D86EF-5DB1-4903-808B-73C7BD3D1985}"/>
              </a:ext>
            </a:extLst>
          </p:cNvPr>
          <p:cNvSpPr txBox="1"/>
          <p:nvPr/>
        </p:nvSpPr>
        <p:spPr>
          <a:xfrm>
            <a:off x="662649" y="6790845"/>
            <a:ext cx="5532699" cy="923330"/>
          </a:xfrm>
          <a:prstGeom prst="rect">
            <a:avLst/>
          </a:prstGeom>
          <a:noFill/>
        </p:spPr>
        <p:txBody>
          <a:bodyPr wrap="square" rtlCol="0">
            <a:spAutoFit/>
          </a:bodyPr>
          <a:lstStyle/>
          <a:p>
            <a:pPr algn="ctr"/>
            <a:r>
              <a:rPr lang="en-IN" sz="5400" dirty="0">
                <a:solidFill>
                  <a:schemeClr val="bg1"/>
                </a:solidFill>
                <a:latin typeface="Regis SemBd" pitchFamily="2" charset="0"/>
              </a:rPr>
              <a:t>HSC</a:t>
            </a:r>
          </a:p>
        </p:txBody>
      </p:sp>
      <p:pic>
        <p:nvPicPr>
          <p:cNvPr id="8" name="Picture 7">
            <a:extLst>
              <a:ext uri="{FF2B5EF4-FFF2-40B4-BE49-F238E27FC236}">
                <a16:creationId xmlns:a16="http://schemas.microsoft.com/office/drawing/2014/main" id="{E6B76607-6676-4B98-90A3-6059C190E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474" y="1429825"/>
            <a:ext cx="5089052" cy="5048503"/>
          </a:xfrm>
          <a:prstGeom prst="rect">
            <a:avLst/>
          </a:prstGeom>
        </p:spPr>
      </p:pic>
      <p:sp>
        <p:nvSpPr>
          <p:cNvPr id="9" name="Right Triangle 8">
            <a:extLst>
              <a:ext uri="{FF2B5EF4-FFF2-40B4-BE49-F238E27FC236}">
                <a16:creationId xmlns:a16="http://schemas.microsoft.com/office/drawing/2014/main" id="{7E2FB38F-BDF9-4F2B-81FF-3BC54861900A}"/>
              </a:ext>
            </a:extLst>
          </p:cNvPr>
          <p:cNvSpPr/>
          <p:nvPr/>
        </p:nvSpPr>
        <p:spPr>
          <a:xfrm>
            <a:off x="-2" y="8349523"/>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Slide Number Placeholder 10">
            <a:extLst>
              <a:ext uri="{FF2B5EF4-FFF2-40B4-BE49-F238E27FC236}">
                <a16:creationId xmlns:a16="http://schemas.microsoft.com/office/drawing/2014/main" id="{FA7700BF-C450-43D2-90A8-9039CA7D7787}"/>
              </a:ext>
            </a:extLst>
          </p:cNvPr>
          <p:cNvSpPr txBox="1">
            <a:spLocks/>
          </p:cNvSpPr>
          <p:nvPr/>
        </p:nvSpPr>
        <p:spPr>
          <a:xfrm>
            <a:off x="0" y="8657167"/>
            <a:ext cx="393539" cy="4868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400" dirty="0">
                <a:latin typeface="Regis SemBd" pitchFamily="2" charset="0"/>
              </a:rPr>
              <a:t>9</a:t>
            </a:r>
          </a:p>
        </p:txBody>
      </p:sp>
    </p:spTree>
    <p:extLst>
      <p:ext uri="{BB962C8B-B14F-4D97-AF65-F5344CB8AC3E}">
        <p14:creationId xmlns:p14="http://schemas.microsoft.com/office/powerpoint/2010/main" val="4135967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3625336-13AE-401F-8DAF-1E00A779E103}"/>
              </a:ext>
            </a:extLst>
          </p:cNvPr>
          <p:cNvSpPr txBox="1"/>
          <p:nvPr/>
        </p:nvSpPr>
        <p:spPr>
          <a:xfrm>
            <a:off x="52089" y="2697587"/>
            <a:ext cx="6753824" cy="5584029"/>
          </a:xfrm>
          <a:prstGeom prst="rect">
            <a:avLst/>
          </a:prstGeom>
          <a:noFill/>
        </p:spPr>
        <p:txBody>
          <a:bodyPr wrap="square" rtlCol="0">
            <a:spAutoFit/>
          </a:bodyPr>
          <a:lstStyle/>
          <a:p>
            <a:pPr marL="0" indent="0" algn="ctr">
              <a:lnSpc>
                <a:spcPct val="115000"/>
              </a:lnSpc>
              <a:spcBef>
                <a:spcPts val="1200"/>
              </a:spcBef>
              <a:spcAft>
                <a:spcPts val="1200"/>
              </a:spcAft>
              <a:buNone/>
            </a:pPr>
            <a:r>
              <a:rPr lang="en-US" sz="1400" i="1" dirty="0">
                <a:solidFill>
                  <a:schemeClr val="bg1"/>
                </a:solidFill>
                <a:effectLst/>
                <a:latin typeface="Mulish Light" pitchFamily="2" charset="0"/>
                <a:ea typeface="Times New Roman" panose="02020603050405020304" pitchFamily="18" charset="0"/>
              </a:rPr>
              <a:t>“The plain truth is the day is coming when no single nation, however powerful, can undertake by itself to keep the peace outside its own borders.” </a:t>
            </a:r>
            <a:br>
              <a:rPr lang="en-US" sz="1400" i="1" dirty="0">
                <a:solidFill>
                  <a:schemeClr val="bg1"/>
                </a:solidFill>
                <a:effectLst/>
                <a:latin typeface="Mulish Light" pitchFamily="2" charset="0"/>
                <a:ea typeface="Times New Roman" panose="02020603050405020304" pitchFamily="18" charset="0"/>
              </a:rPr>
            </a:br>
            <a:r>
              <a:rPr lang="en-US" sz="1400" i="1" dirty="0">
                <a:solidFill>
                  <a:schemeClr val="bg1"/>
                </a:solidFill>
                <a:effectLst/>
                <a:latin typeface="Mulish Light" pitchFamily="2" charset="0"/>
                <a:ea typeface="Times New Roman" panose="02020603050405020304" pitchFamily="18" charset="0"/>
              </a:rPr>
              <a:t>										</a:t>
            </a:r>
            <a:r>
              <a:rPr lang="en-US" sz="1400" i="1" dirty="0">
                <a:solidFill>
                  <a:schemeClr val="bg1"/>
                </a:solidFill>
                <a:latin typeface="Mulish Light" pitchFamily="2" charset="0"/>
                <a:ea typeface="Times New Roman" panose="02020603050405020304" pitchFamily="18" charset="0"/>
              </a:rPr>
              <a:t>~</a:t>
            </a:r>
            <a:r>
              <a:rPr lang="en-US" sz="1400" dirty="0">
                <a:solidFill>
                  <a:schemeClr val="bg1"/>
                </a:solidFill>
                <a:effectLst/>
                <a:latin typeface="Mulish Light" pitchFamily="2" charset="0"/>
                <a:ea typeface="Times New Roman" panose="02020603050405020304" pitchFamily="18" charset="0"/>
              </a:rPr>
              <a:t> Robert S. McNamara</a:t>
            </a:r>
          </a:p>
          <a:p>
            <a:pPr marL="0" indent="0" algn="ctr">
              <a:lnSpc>
                <a:spcPct val="115000"/>
              </a:lnSpc>
              <a:spcBef>
                <a:spcPts val="1200"/>
              </a:spcBef>
              <a:spcAft>
                <a:spcPts val="1200"/>
              </a:spcAft>
              <a:buNone/>
            </a:pPr>
            <a:r>
              <a:rPr lang="en-US" sz="1400" dirty="0">
                <a:solidFill>
                  <a:schemeClr val="bg1"/>
                </a:solidFill>
                <a:effectLst/>
                <a:latin typeface="Mulish Light" pitchFamily="2" charset="0"/>
                <a:ea typeface="Times New Roman" panose="02020603050405020304" pitchFamily="18" charset="0"/>
              </a:rPr>
              <a:t>The Security Council is the most important organ of the UN by virtue of the fact that it can pass binding resolutions on member states. The presence of the veto, however, complicates this power and makes passing any decision of value difficult. Terrorism has gone from a persistent yet marginal security concern to one of the most pressing problems of today. Though many terror attacks are foiled, some groups wage lengthy and bloody campaigns, and massacre thousands with scant respect for human life. The fate of the world hangs on the decisions made by the delegates. In the face of the impending crisis, we have set the stage for YOU to save the world from the abyss of darkness it writhes in.</a:t>
            </a:r>
            <a:br>
              <a:rPr lang="en-US" sz="1400" dirty="0">
                <a:solidFill>
                  <a:schemeClr val="bg1"/>
                </a:solidFill>
                <a:effectLst/>
                <a:latin typeface="Mulish Light" pitchFamily="2" charset="0"/>
                <a:ea typeface="Times New Roman" panose="02020603050405020304" pitchFamily="18" charset="0"/>
              </a:rPr>
            </a:br>
            <a:r>
              <a:rPr lang="en-US" sz="1400" dirty="0">
                <a:solidFill>
                  <a:schemeClr val="bg1"/>
                </a:solidFill>
                <a:effectLst/>
                <a:latin typeface="Mulish Light" pitchFamily="2" charset="0"/>
                <a:ea typeface="Times New Roman" panose="02020603050405020304" pitchFamily="18" charset="0"/>
              </a:rPr>
              <a:t>The cost of inaction is too hefty a cost to be borne by humanity. </a:t>
            </a:r>
            <a:br>
              <a:rPr lang="en-US" sz="1400" dirty="0">
                <a:solidFill>
                  <a:schemeClr val="bg1"/>
                </a:solidFill>
                <a:effectLst/>
                <a:latin typeface="Mulish Light" pitchFamily="2" charset="0"/>
                <a:ea typeface="Times New Roman" panose="02020603050405020304" pitchFamily="18" charset="0"/>
              </a:rPr>
            </a:br>
            <a:r>
              <a:rPr lang="en-US" sz="1400" dirty="0">
                <a:solidFill>
                  <a:schemeClr val="bg1"/>
                </a:solidFill>
                <a:effectLst/>
                <a:latin typeface="Mulish Light" pitchFamily="2" charset="0"/>
                <a:ea typeface="Times New Roman" panose="02020603050405020304" pitchFamily="18" charset="0"/>
              </a:rPr>
              <a:t>The price of action brings to reality what might be morally permissible, under the circumstances. This will reflect on the virtues and vices of the global community. </a:t>
            </a:r>
            <a:br>
              <a:rPr lang="en-US" sz="1400" dirty="0">
                <a:solidFill>
                  <a:schemeClr val="bg1"/>
                </a:solidFill>
                <a:effectLst/>
                <a:latin typeface="Mulish Light" pitchFamily="2" charset="0"/>
                <a:ea typeface="Times New Roman" panose="02020603050405020304" pitchFamily="18" charset="0"/>
              </a:rPr>
            </a:br>
            <a:r>
              <a:rPr lang="en-US" sz="1400" dirty="0">
                <a:solidFill>
                  <a:schemeClr val="bg1"/>
                </a:solidFill>
                <a:effectLst/>
                <a:latin typeface="Mulish Light" pitchFamily="2" charset="0"/>
                <a:ea typeface="Times New Roman" panose="02020603050405020304" pitchFamily="18" charset="0"/>
              </a:rPr>
              <a:t>But then, delegates, are YOU ready to show the world what results your actions truly bring about? Are you truly that different from your foes?</a:t>
            </a:r>
            <a:br>
              <a:rPr lang="en-US" sz="1400" dirty="0">
                <a:solidFill>
                  <a:schemeClr val="bg1"/>
                </a:solidFill>
                <a:effectLst/>
                <a:latin typeface="Mulish Light" pitchFamily="2" charset="0"/>
                <a:ea typeface="Times New Roman" panose="02020603050405020304" pitchFamily="18" charset="0"/>
              </a:rPr>
            </a:br>
            <a:br>
              <a:rPr lang="en-US" sz="1400" dirty="0">
                <a:solidFill>
                  <a:schemeClr val="bg1"/>
                </a:solidFill>
                <a:latin typeface="Mulish Light" pitchFamily="2" charset="0"/>
                <a:ea typeface="Times New Roman" panose="02020603050405020304" pitchFamily="18" charset="0"/>
              </a:rPr>
            </a:br>
            <a:r>
              <a:rPr lang="en-US" sz="1400" dirty="0">
                <a:solidFill>
                  <a:srgbClr val="C09841"/>
                </a:solidFill>
                <a:latin typeface="Mulish Light" pitchFamily="2" charset="0"/>
                <a:ea typeface="Times New Roman" panose="02020603050405020304" pitchFamily="18" charset="0"/>
              </a:rPr>
              <a:t>FREEZE DATE: </a:t>
            </a:r>
            <a:r>
              <a:rPr lang="en-US" sz="1400" dirty="0">
                <a:solidFill>
                  <a:schemeClr val="bg1"/>
                </a:solidFill>
                <a:latin typeface="Mulish Light" pitchFamily="2" charset="0"/>
                <a:ea typeface="Times New Roman" panose="02020603050405020304" pitchFamily="18" charset="0"/>
              </a:rPr>
              <a:t>January 5th, 2000. This committee will follow an accelerated timeline</a:t>
            </a:r>
            <a:br>
              <a:rPr lang="en-US" sz="1400" dirty="0">
                <a:solidFill>
                  <a:schemeClr val="bg1"/>
                </a:solidFill>
                <a:latin typeface="Mulish Light" pitchFamily="2" charset="0"/>
                <a:ea typeface="Times New Roman" panose="02020603050405020304" pitchFamily="18" charset="0"/>
              </a:rPr>
            </a:br>
            <a:r>
              <a:rPr lang="en-US" sz="1400" dirty="0">
                <a:solidFill>
                  <a:srgbClr val="C09841"/>
                </a:solidFill>
                <a:latin typeface="Mulish Light" pitchFamily="2" charset="0"/>
                <a:ea typeface="Times New Roman" panose="02020603050405020304" pitchFamily="18" charset="0"/>
              </a:rPr>
              <a:t>NOTE: </a:t>
            </a:r>
            <a:r>
              <a:rPr lang="en-US" sz="1400" dirty="0">
                <a:solidFill>
                  <a:schemeClr val="bg1"/>
                </a:solidFill>
                <a:latin typeface="Mulish Light" pitchFamily="2" charset="0"/>
                <a:ea typeface="Times New Roman" panose="02020603050405020304" pitchFamily="18" charset="0"/>
              </a:rPr>
              <a:t>This is a Crisis Committee</a:t>
            </a:r>
          </a:p>
        </p:txBody>
      </p:sp>
      <p:sp>
        <p:nvSpPr>
          <p:cNvPr id="11" name="Right Triangle 10">
            <a:extLst>
              <a:ext uri="{FF2B5EF4-FFF2-40B4-BE49-F238E27FC236}">
                <a16:creationId xmlns:a16="http://schemas.microsoft.com/office/drawing/2014/main" id="{8474A10D-E290-49E3-9334-0B714C73484B}"/>
              </a:ext>
            </a:extLst>
          </p:cNvPr>
          <p:cNvSpPr/>
          <p:nvPr/>
        </p:nvSpPr>
        <p:spPr>
          <a:xfrm rot="16200000">
            <a:off x="6070921" y="8356921"/>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Slide Number Placeholder 10">
            <a:extLst>
              <a:ext uri="{FF2B5EF4-FFF2-40B4-BE49-F238E27FC236}">
                <a16:creationId xmlns:a16="http://schemas.microsoft.com/office/drawing/2014/main" id="{D12022B7-5147-4FEC-805A-5AB80135B1B2}"/>
              </a:ext>
            </a:extLst>
          </p:cNvPr>
          <p:cNvSpPr>
            <a:spLocks noGrp="1"/>
          </p:cNvSpPr>
          <p:nvPr>
            <p:ph type="sldNum" sz="quarter" idx="12"/>
          </p:nvPr>
        </p:nvSpPr>
        <p:spPr>
          <a:xfrm>
            <a:off x="6464460" y="8657167"/>
            <a:ext cx="393539" cy="486833"/>
          </a:xfrm>
        </p:spPr>
        <p:txBody>
          <a:bodyPr/>
          <a:lstStyle/>
          <a:p>
            <a:pPr algn="ctr"/>
            <a:r>
              <a:rPr lang="en-IN" sz="1400" dirty="0">
                <a:latin typeface="Regis SemBd" pitchFamily="2" charset="0"/>
              </a:rPr>
              <a:t>10</a:t>
            </a:r>
          </a:p>
        </p:txBody>
      </p:sp>
      <p:sp>
        <p:nvSpPr>
          <p:cNvPr id="5" name="TextBox 4">
            <a:extLst>
              <a:ext uri="{FF2B5EF4-FFF2-40B4-BE49-F238E27FC236}">
                <a16:creationId xmlns:a16="http://schemas.microsoft.com/office/drawing/2014/main" id="{047963BA-7EC0-4CFE-9C09-2EA4119840D3}"/>
              </a:ext>
            </a:extLst>
          </p:cNvPr>
          <p:cNvSpPr txBox="1"/>
          <p:nvPr/>
        </p:nvSpPr>
        <p:spPr>
          <a:xfrm>
            <a:off x="1" y="1887991"/>
            <a:ext cx="6857999" cy="646331"/>
          </a:xfrm>
          <a:prstGeom prst="rect">
            <a:avLst/>
          </a:prstGeom>
          <a:noFill/>
        </p:spPr>
        <p:txBody>
          <a:bodyPr wrap="square" rtlCol="0">
            <a:spAutoFit/>
          </a:bodyPr>
          <a:lstStyle/>
          <a:p>
            <a:pPr algn="ctr"/>
            <a:r>
              <a:rPr lang="en-US" sz="1800" b="1" i="1" dirty="0">
                <a:solidFill>
                  <a:schemeClr val="bg1"/>
                </a:solidFill>
                <a:effectLst/>
                <a:latin typeface="Mulish Light" pitchFamily="2" charset="0"/>
                <a:ea typeface="Times New Roman" panose="02020603050405020304" pitchFamily="18" charset="0"/>
              </a:rPr>
              <a:t>Discussing the rise of religious fundamentalism with special reference to Islamic radicalization.</a:t>
            </a:r>
            <a:endParaRPr lang="en-IN" b="1" dirty="0">
              <a:solidFill>
                <a:schemeClr val="bg1"/>
              </a:solidFill>
              <a:latin typeface="Mulish Light" pitchFamily="2" charset="0"/>
            </a:endParaRPr>
          </a:p>
        </p:txBody>
      </p:sp>
      <p:sp>
        <p:nvSpPr>
          <p:cNvPr id="6" name="TextBox 5">
            <a:extLst>
              <a:ext uri="{FF2B5EF4-FFF2-40B4-BE49-F238E27FC236}">
                <a16:creationId xmlns:a16="http://schemas.microsoft.com/office/drawing/2014/main" id="{90FAC6E7-3465-46B9-9FBA-0A076AC51A91}"/>
              </a:ext>
            </a:extLst>
          </p:cNvPr>
          <p:cNvSpPr txBox="1"/>
          <p:nvPr/>
        </p:nvSpPr>
        <p:spPr>
          <a:xfrm>
            <a:off x="-1" y="1471819"/>
            <a:ext cx="6858001" cy="430887"/>
          </a:xfrm>
          <a:prstGeom prst="rect">
            <a:avLst/>
          </a:prstGeom>
          <a:noFill/>
        </p:spPr>
        <p:txBody>
          <a:bodyPr wrap="square" rtlCol="0">
            <a:spAutoFit/>
          </a:bodyPr>
          <a:lstStyle/>
          <a:p>
            <a:pPr algn="ctr"/>
            <a:r>
              <a:rPr lang="en-IN" sz="2200" dirty="0">
                <a:solidFill>
                  <a:srgbClr val="C09841"/>
                </a:solidFill>
                <a:latin typeface="Regis SemBd" pitchFamily="2" charset="0"/>
              </a:rPr>
              <a:t>AGENDA</a:t>
            </a:r>
          </a:p>
        </p:txBody>
      </p:sp>
      <p:sp>
        <p:nvSpPr>
          <p:cNvPr id="7" name="Content Placeholder 6">
            <a:extLst>
              <a:ext uri="{FF2B5EF4-FFF2-40B4-BE49-F238E27FC236}">
                <a16:creationId xmlns:a16="http://schemas.microsoft.com/office/drawing/2014/main" id="{2875BC14-1079-4EDB-98AC-AA79167BDC25}"/>
              </a:ext>
            </a:extLst>
          </p:cNvPr>
          <p:cNvSpPr>
            <a:spLocks noGrp="1"/>
          </p:cNvSpPr>
          <p:nvPr>
            <p:ph idx="1"/>
          </p:nvPr>
        </p:nvSpPr>
        <p:spPr>
          <a:xfrm>
            <a:off x="-3" y="283093"/>
            <a:ext cx="6858001" cy="2314936"/>
          </a:xfrm>
        </p:spPr>
        <p:txBody>
          <a:bodyPr>
            <a:normAutofit/>
          </a:bodyPr>
          <a:lstStyle/>
          <a:p>
            <a:pPr marL="0" indent="0" algn="ctr">
              <a:lnSpc>
                <a:spcPct val="115000"/>
              </a:lnSpc>
              <a:spcBef>
                <a:spcPts val="1200"/>
              </a:spcBef>
              <a:spcAft>
                <a:spcPts val="1200"/>
              </a:spcAft>
              <a:buNone/>
            </a:pPr>
            <a:r>
              <a:rPr lang="en-US" sz="3600" dirty="0">
                <a:solidFill>
                  <a:schemeClr val="bg1"/>
                </a:solidFill>
                <a:effectLst>
                  <a:outerShdw blurRad="76200" sx="104000" sy="104000" algn="ctr" rotWithShape="0">
                    <a:prstClr val="black"/>
                  </a:outerShdw>
                </a:effectLst>
                <a:latin typeface="Regis SemBd" pitchFamily="2" charset="0"/>
                <a:ea typeface="Times New Roman" panose="02020603050405020304" pitchFamily="18" charset="0"/>
              </a:rPr>
              <a:t>Historic</a:t>
            </a:r>
            <a:r>
              <a:rPr lang="en-US" sz="4000" dirty="0">
                <a:solidFill>
                  <a:schemeClr val="bg1"/>
                </a:solidFill>
                <a:effectLst>
                  <a:outerShdw blurRad="76200" sx="104000" sy="104000" algn="ctr" rotWithShape="0">
                    <a:prstClr val="black"/>
                  </a:outerShdw>
                </a:effectLst>
                <a:latin typeface="Regis SemBd" pitchFamily="2" charset="0"/>
                <a:ea typeface="Times New Roman" panose="02020603050405020304" pitchFamily="18" charset="0"/>
              </a:rPr>
              <a:t> </a:t>
            </a:r>
            <a:r>
              <a:rPr lang="en-US" sz="3600" dirty="0">
                <a:solidFill>
                  <a:schemeClr val="bg1"/>
                </a:solidFill>
                <a:effectLst>
                  <a:outerShdw blurRad="76200" sx="104000" sy="104000" algn="ctr" rotWithShape="0">
                    <a:prstClr val="black"/>
                  </a:outerShdw>
                </a:effectLst>
                <a:latin typeface="Regis SemBd" pitchFamily="2" charset="0"/>
                <a:ea typeface="Times New Roman" panose="02020603050405020304" pitchFamily="18" charset="0"/>
              </a:rPr>
              <a:t>Security</a:t>
            </a:r>
            <a:r>
              <a:rPr lang="en-US" sz="4000" dirty="0">
                <a:solidFill>
                  <a:schemeClr val="bg1"/>
                </a:solidFill>
                <a:effectLst>
                  <a:outerShdw blurRad="76200" sx="104000" sy="104000" algn="ctr" rotWithShape="0">
                    <a:prstClr val="black"/>
                  </a:outerShdw>
                </a:effectLst>
                <a:latin typeface="Regis SemBd" pitchFamily="2" charset="0"/>
                <a:ea typeface="Times New Roman" panose="02020603050405020304" pitchFamily="18" charset="0"/>
              </a:rPr>
              <a:t> </a:t>
            </a:r>
            <a:r>
              <a:rPr lang="en-US" sz="3600" dirty="0">
                <a:solidFill>
                  <a:schemeClr val="bg1"/>
                </a:solidFill>
                <a:effectLst>
                  <a:outerShdw blurRad="76200" sx="104000" sy="104000" algn="ctr" rotWithShape="0">
                    <a:prstClr val="black"/>
                  </a:outerShdw>
                </a:effectLst>
                <a:latin typeface="Regis SemBd" pitchFamily="2" charset="0"/>
                <a:ea typeface="Times New Roman" panose="02020603050405020304" pitchFamily="18" charset="0"/>
              </a:rPr>
              <a:t>Council</a:t>
            </a:r>
            <a:endParaRPr lang="en-IN" sz="4000" dirty="0">
              <a:solidFill>
                <a:schemeClr val="bg1"/>
              </a:solidFill>
              <a:effectLst>
                <a:outerShdw blurRad="76200" sx="104000" sy="104000" algn="ctr" rotWithShape="0">
                  <a:prstClr val="black"/>
                </a:outerShdw>
              </a:effectLst>
              <a:latin typeface="Regis SemBd" pitchFamily="2" charset="0"/>
            </a:endParaRPr>
          </a:p>
        </p:txBody>
      </p:sp>
      <p:cxnSp>
        <p:nvCxnSpPr>
          <p:cNvPr id="10" name="Straight Connector 9">
            <a:extLst>
              <a:ext uri="{FF2B5EF4-FFF2-40B4-BE49-F238E27FC236}">
                <a16:creationId xmlns:a16="http://schemas.microsoft.com/office/drawing/2014/main" id="{C5FA9023-45A9-4B9A-AC96-798D62B7D202}"/>
              </a:ext>
            </a:extLst>
          </p:cNvPr>
          <p:cNvCxnSpPr>
            <a:cxnSpLocks/>
          </p:cNvCxnSpPr>
          <p:nvPr/>
        </p:nvCxnSpPr>
        <p:spPr>
          <a:xfrm flipH="1">
            <a:off x="1246810" y="1212571"/>
            <a:ext cx="4360038" cy="0"/>
          </a:xfrm>
          <a:prstGeom prst="line">
            <a:avLst/>
          </a:prstGeom>
          <a:ln>
            <a:solidFill>
              <a:srgbClr val="C09841"/>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80184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B4FD321-CC9C-4E51-A6F3-42143E334FA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r="25024"/>
          <a:stretch/>
        </p:blipFill>
        <p:spPr>
          <a:xfrm>
            <a:off x="0" y="-2894"/>
            <a:ext cx="6858000" cy="9146894"/>
          </a:xfrm>
          <a:prstGeom prst="rect">
            <a:avLst/>
          </a:prstGeom>
        </p:spPr>
      </p:pic>
      <p:sp>
        <p:nvSpPr>
          <p:cNvPr id="7" name="TextBox 6">
            <a:extLst>
              <a:ext uri="{FF2B5EF4-FFF2-40B4-BE49-F238E27FC236}">
                <a16:creationId xmlns:a16="http://schemas.microsoft.com/office/drawing/2014/main" id="{248D86EF-5DB1-4903-808B-73C7BD3D1985}"/>
              </a:ext>
            </a:extLst>
          </p:cNvPr>
          <p:cNvSpPr txBox="1"/>
          <p:nvPr/>
        </p:nvSpPr>
        <p:spPr>
          <a:xfrm>
            <a:off x="662649" y="6790845"/>
            <a:ext cx="5532699" cy="923330"/>
          </a:xfrm>
          <a:prstGeom prst="rect">
            <a:avLst/>
          </a:prstGeom>
          <a:noFill/>
        </p:spPr>
        <p:txBody>
          <a:bodyPr wrap="square" rtlCol="0">
            <a:spAutoFit/>
          </a:bodyPr>
          <a:lstStyle/>
          <a:p>
            <a:pPr algn="ctr"/>
            <a:r>
              <a:rPr lang="en-IN" sz="5400" dirty="0">
                <a:solidFill>
                  <a:schemeClr val="bg1"/>
                </a:solidFill>
                <a:latin typeface="Regis SemBd" pitchFamily="2" charset="0"/>
              </a:rPr>
              <a:t>INTERPOL</a:t>
            </a:r>
          </a:p>
        </p:txBody>
      </p:sp>
      <p:pic>
        <p:nvPicPr>
          <p:cNvPr id="4" name="Picture 3">
            <a:extLst>
              <a:ext uri="{FF2B5EF4-FFF2-40B4-BE49-F238E27FC236}">
                <a16:creationId xmlns:a16="http://schemas.microsoft.com/office/drawing/2014/main" id="{CCF6D270-8FDD-4914-975C-41C839DF5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45" y="1429825"/>
            <a:ext cx="5192910" cy="5178989"/>
          </a:xfrm>
          <a:prstGeom prst="rect">
            <a:avLst/>
          </a:prstGeom>
        </p:spPr>
      </p:pic>
      <p:sp>
        <p:nvSpPr>
          <p:cNvPr id="10" name="Right Triangle 9">
            <a:extLst>
              <a:ext uri="{FF2B5EF4-FFF2-40B4-BE49-F238E27FC236}">
                <a16:creationId xmlns:a16="http://schemas.microsoft.com/office/drawing/2014/main" id="{FD7B125D-EE61-46F0-ABAD-D1FACFB71F3F}"/>
              </a:ext>
            </a:extLst>
          </p:cNvPr>
          <p:cNvSpPr/>
          <p:nvPr/>
        </p:nvSpPr>
        <p:spPr>
          <a:xfrm>
            <a:off x="-2" y="8349523"/>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lide Number Placeholder 10">
            <a:extLst>
              <a:ext uri="{FF2B5EF4-FFF2-40B4-BE49-F238E27FC236}">
                <a16:creationId xmlns:a16="http://schemas.microsoft.com/office/drawing/2014/main" id="{8DE0FE97-9D1F-4AD2-969F-C72E06140EA5}"/>
              </a:ext>
            </a:extLst>
          </p:cNvPr>
          <p:cNvSpPr txBox="1">
            <a:spLocks/>
          </p:cNvSpPr>
          <p:nvPr/>
        </p:nvSpPr>
        <p:spPr>
          <a:xfrm>
            <a:off x="0" y="8657167"/>
            <a:ext cx="393539" cy="4868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400" dirty="0">
                <a:latin typeface="Regis SemBd" pitchFamily="2" charset="0"/>
              </a:rPr>
              <a:t>11</a:t>
            </a:r>
          </a:p>
        </p:txBody>
      </p:sp>
    </p:spTree>
    <p:extLst>
      <p:ext uri="{BB962C8B-B14F-4D97-AF65-F5344CB8AC3E}">
        <p14:creationId xmlns:p14="http://schemas.microsoft.com/office/powerpoint/2010/main" val="678177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3625336-13AE-401F-8DAF-1E00A779E103}"/>
              </a:ext>
            </a:extLst>
          </p:cNvPr>
          <p:cNvSpPr txBox="1"/>
          <p:nvPr/>
        </p:nvSpPr>
        <p:spPr>
          <a:xfrm>
            <a:off x="-2" y="3007733"/>
            <a:ext cx="6858000" cy="5891806"/>
          </a:xfrm>
          <a:prstGeom prst="rect">
            <a:avLst/>
          </a:prstGeom>
          <a:noFill/>
        </p:spPr>
        <p:txBody>
          <a:bodyPr wrap="square" rtlCol="0">
            <a:spAutoFit/>
          </a:bodyPr>
          <a:lstStyle/>
          <a:p>
            <a:pPr marL="0" indent="0" algn="ctr">
              <a:lnSpc>
                <a:spcPct val="115000"/>
              </a:lnSpc>
              <a:spcBef>
                <a:spcPts val="1200"/>
              </a:spcBef>
              <a:spcAft>
                <a:spcPts val="1200"/>
              </a:spcAft>
              <a:buNone/>
            </a:pPr>
            <a:r>
              <a:rPr lang="en-US" sz="1400" i="1" dirty="0">
                <a:solidFill>
                  <a:schemeClr val="bg1"/>
                </a:solidFill>
                <a:effectLst/>
                <a:latin typeface="Mulish Light" pitchFamily="2" charset="0"/>
                <a:ea typeface="Times New Roman" panose="02020603050405020304" pitchFamily="18" charset="0"/>
              </a:rPr>
              <a:t>“The nation is burdened with the heavy curse on those who come afterwards. The generation before us was inspired by activism and a naive enthusiasm, which we cannot rekindle, because we confront tasks of a different kind from those which our fathers faced.” </a:t>
            </a:r>
            <a:r>
              <a:rPr lang="en-US" sz="1400" i="1" dirty="0">
                <a:solidFill>
                  <a:schemeClr val="bg1"/>
                </a:solidFill>
                <a:latin typeface="Mulish Light" pitchFamily="2" charset="0"/>
                <a:ea typeface="Times New Roman" panose="02020603050405020304" pitchFamily="18" charset="0"/>
              </a:rPr>
              <a:t>~</a:t>
            </a:r>
            <a:r>
              <a:rPr lang="en-US" sz="1400" dirty="0">
                <a:solidFill>
                  <a:schemeClr val="bg1"/>
                </a:solidFill>
                <a:effectLst/>
                <a:latin typeface="Mulish Light" pitchFamily="2" charset="0"/>
                <a:ea typeface="Times New Roman" panose="02020603050405020304" pitchFamily="18" charset="0"/>
              </a:rPr>
              <a:t> Max Weber</a:t>
            </a:r>
          </a:p>
          <a:p>
            <a:pPr marL="0" indent="0" algn="ctr">
              <a:lnSpc>
                <a:spcPct val="115000"/>
              </a:lnSpc>
              <a:spcBef>
                <a:spcPts val="1200"/>
              </a:spcBef>
              <a:spcAft>
                <a:spcPts val="1200"/>
              </a:spcAft>
              <a:buNone/>
            </a:pPr>
            <a:r>
              <a:rPr lang="en-US" sz="1400" dirty="0">
                <a:solidFill>
                  <a:schemeClr val="bg1"/>
                </a:solidFill>
                <a:effectLst/>
                <a:latin typeface="Mulish Light" pitchFamily="2" charset="0"/>
                <a:ea typeface="Times New Roman" panose="02020603050405020304" pitchFamily="18" charset="0"/>
              </a:rPr>
              <a:t>Interpol was set up as a policing </a:t>
            </a:r>
            <a:r>
              <a:rPr lang="en-US" sz="1400" dirty="0" err="1">
                <a:solidFill>
                  <a:schemeClr val="bg1"/>
                </a:solidFill>
                <a:effectLst/>
                <a:latin typeface="Mulish Light" pitchFamily="2" charset="0"/>
                <a:ea typeface="Times New Roman" panose="02020603050405020304" pitchFamily="18" charset="0"/>
              </a:rPr>
              <a:t>organisation</a:t>
            </a:r>
            <a:r>
              <a:rPr lang="en-US" sz="1400" dirty="0">
                <a:solidFill>
                  <a:schemeClr val="bg1"/>
                </a:solidFill>
                <a:effectLst/>
                <a:latin typeface="Mulish Light" pitchFamily="2" charset="0"/>
                <a:ea typeface="Times New Roman" panose="02020603050405020304" pitchFamily="18" charset="0"/>
              </a:rPr>
              <a:t> with global jurisdiction in 1914, with the aim of working together with law enforcement agencies across the world to prevent and solve crime. Fast forward a century later and no one could have ever predicted the advances in technology, let alone policing technology. This has also brought along the threat of fifth-generation warfare. This can be conducted through multiple means, such as social engineering, misinformation, cyberattacks, etc. While the earlier generations of warfare relied on the might of military, speed, stealth, and surprise, in this modern warfare the lines between war and politics, military and civilian are blurred, leaving the world as a constant warzone. </a:t>
            </a:r>
          </a:p>
          <a:p>
            <a:pPr marL="0" indent="0" algn="ctr">
              <a:lnSpc>
                <a:spcPct val="115000"/>
              </a:lnSpc>
              <a:spcBef>
                <a:spcPts val="1200"/>
              </a:spcBef>
              <a:spcAft>
                <a:spcPts val="1200"/>
              </a:spcAft>
              <a:buNone/>
            </a:pPr>
            <a:r>
              <a:rPr lang="en-US" sz="1400" dirty="0">
                <a:solidFill>
                  <a:schemeClr val="bg1"/>
                </a:solidFill>
                <a:effectLst/>
                <a:latin typeface="Mulish Light" pitchFamily="2" charset="0"/>
                <a:ea typeface="Times New Roman" panose="02020603050405020304" pitchFamily="18" charset="0"/>
              </a:rPr>
              <a:t>The burgeoning digitalization of the world only intensifies the threat of 5th generation warfare. Whether it is a gas pipeline shutdown or a sensitive data hack, one can only imagine the damage a belligerent nation with the latest technology can inflict upon the world. Where patience is vital and time is the most valuable </a:t>
            </a:r>
            <a:r>
              <a:rPr lang="en-US" sz="1400" dirty="0" err="1">
                <a:solidFill>
                  <a:schemeClr val="bg1"/>
                </a:solidFill>
                <a:effectLst/>
                <a:latin typeface="Mulish Light" pitchFamily="2" charset="0"/>
                <a:ea typeface="Times New Roman" panose="02020603050405020304" pitchFamily="18" charset="0"/>
              </a:rPr>
              <a:t>armour</a:t>
            </a:r>
            <a:r>
              <a:rPr lang="en-US" sz="1400" dirty="0">
                <a:solidFill>
                  <a:schemeClr val="bg1"/>
                </a:solidFill>
                <a:effectLst/>
                <a:latin typeface="Mulish Light" pitchFamily="2" charset="0"/>
                <a:ea typeface="Times New Roman" panose="02020603050405020304" pitchFamily="18" charset="0"/>
              </a:rPr>
              <a:t>, do you, delegates, have what it takes to engage in a ‘war of perceptions?’ When the stakes are high and the focus is on shaping perceptions rather than strengthening </a:t>
            </a:r>
            <a:r>
              <a:rPr lang="en-US" sz="1400" dirty="0" err="1">
                <a:solidFill>
                  <a:schemeClr val="bg1"/>
                </a:solidFill>
                <a:effectLst/>
                <a:latin typeface="Mulish Light" pitchFamily="2" charset="0"/>
                <a:ea typeface="Times New Roman" panose="02020603050405020304" pitchFamily="18" charset="0"/>
              </a:rPr>
              <a:t>defence</a:t>
            </a:r>
            <a:r>
              <a:rPr lang="en-US" sz="1400" dirty="0">
                <a:solidFill>
                  <a:schemeClr val="bg1"/>
                </a:solidFill>
                <a:effectLst/>
                <a:latin typeface="Mulish Light" pitchFamily="2" charset="0"/>
                <a:ea typeface="Times New Roman" panose="02020603050405020304" pitchFamily="18" charset="0"/>
              </a:rPr>
              <a:t>, can you defy the threats posed by identity politics, misinformation and the rise of insurgencies to emerge victorious?</a:t>
            </a:r>
          </a:p>
        </p:txBody>
      </p:sp>
      <p:sp>
        <p:nvSpPr>
          <p:cNvPr id="5" name="TextBox 4">
            <a:extLst>
              <a:ext uri="{FF2B5EF4-FFF2-40B4-BE49-F238E27FC236}">
                <a16:creationId xmlns:a16="http://schemas.microsoft.com/office/drawing/2014/main" id="{047963BA-7EC0-4CFE-9C09-2EA4119840D3}"/>
              </a:ext>
            </a:extLst>
          </p:cNvPr>
          <p:cNvSpPr txBox="1"/>
          <p:nvPr/>
        </p:nvSpPr>
        <p:spPr>
          <a:xfrm>
            <a:off x="1" y="2068177"/>
            <a:ext cx="6858000" cy="923330"/>
          </a:xfrm>
          <a:prstGeom prst="rect">
            <a:avLst/>
          </a:prstGeom>
          <a:noFill/>
        </p:spPr>
        <p:txBody>
          <a:bodyPr wrap="square" rtlCol="0">
            <a:spAutoFit/>
          </a:bodyPr>
          <a:lstStyle/>
          <a:p>
            <a:pPr algn="ctr"/>
            <a:r>
              <a:rPr lang="en-US" sz="1800" b="1" i="1" dirty="0">
                <a:solidFill>
                  <a:schemeClr val="bg1"/>
                </a:solidFill>
                <a:effectLst/>
                <a:latin typeface="Mulish Light" pitchFamily="2" charset="0"/>
                <a:ea typeface="Times New Roman" panose="02020603050405020304" pitchFamily="18" charset="0"/>
              </a:rPr>
              <a:t>Creating a framework to combat the threats posed by 5th generation warfare with special reference to non-state actors and state-sponsored entities. </a:t>
            </a:r>
            <a:endParaRPr lang="en-IN" b="1" dirty="0">
              <a:solidFill>
                <a:schemeClr val="bg1"/>
              </a:solidFill>
              <a:latin typeface="Mulish Light" pitchFamily="2" charset="0"/>
            </a:endParaRPr>
          </a:p>
        </p:txBody>
      </p:sp>
      <p:sp>
        <p:nvSpPr>
          <p:cNvPr id="6" name="TextBox 5">
            <a:extLst>
              <a:ext uri="{FF2B5EF4-FFF2-40B4-BE49-F238E27FC236}">
                <a16:creationId xmlns:a16="http://schemas.microsoft.com/office/drawing/2014/main" id="{90FAC6E7-3465-46B9-9FBA-0A076AC51A91}"/>
              </a:ext>
            </a:extLst>
          </p:cNvPr>
          <p:cNvSpPr txBox="1"/>
          <p:nvPr/>
        </p:nvSpPr>
        <p:spPr>
          <a:xfrm>
            <a:off x="-2" y="1661600"/>
            <a:ext cx="6858001" cy="430887"/>
          </a:xfrm>
          <a:prstGeom prst="rect">
            <a:avLst/>
          </a:prstGeom>
          <a:noFill/>
        </p:spPr>
        <p:txBody>
          <a:bodyPr wrap="square" rtlCol="0">
            <a:spAutoFit/>
          </a:bodyPr>
          <a:lstStyle/>
          <a:p>
            <a:pPr algn="ctr"/>
            <a:r>
              <a:rPr lang="en-IN" sz="2200" dirty="0">
                <a:solidFill>
                  <a:srgbClr val="C09841"/>
                </a:solidFill>
                <a:latin typeface="Regis SemBd" pitchFamily="2" charset="0"/>
              </a:rPr>
              <a:t>AGENDA</a:t>
            </a:r>
          </a:p>
        </p:txBody>
      </p:sp>
      <p:sp>
        <p:nvSpPr>
          <p:cNvPr id="13" name="Right Triangle 12">
            <a:extLst>
              <a:ext uri="{FF2B5EF4-FFF2-40B4-BE49-F238E27FC236}">
                <a16:creationId xmlns:a16="http://schemas.microsoft.com/office/drawing/2014/main" id="{F02E6E9A-DFB1-4C15-8854-737616867224}"/>
              </a:ext>
            </a:extLst>
          </p:cNvPr>
          <p:cNvSpPr/>
          <p:nvPr/>
        </p:nvSpPr>
        <p:spPr>
          <a:xfrm rot="16200000">
            <a:off x="6070921" y="8356921"/>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Slide Number Placeholder 10">
            <a:extLst>
              <a:ext uri="{FF2B5EF4-FFF2-40B4-BE49-F238E27FC236}">
                <a16:creationId xmlns:a16="http://schemas.microsoft.com/office/drawing/2014/main" id="{07D2B7D9-234D-4BDA-8581-4F141E4C6790}"/>
              </a:ext>
            </a:extLst>
          </p:cNvPr>
          <p:cNvSpPr txBox="1">
            <a:spLocks/>
          </p:cNvSpPr>
          <p:nvPr/>
        </p:nvSpPr>
        <p:spPr>
          <a:xfrm>
            <a:off x="6464461" y="8657167"/>
            <a:ext cx="393539" cy="4868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400" dirty="0">
                <a:latin typeface="Regis SemBd" pitchFamily="2" charset="0"/>
              </a:rPr>
              <a:t>12</a:t>
            </a:r>
          </a:p>
        </p:txBody>
      </p:sp>
      <p:sp>
        <p:nvSpPr>
          <p:cNvPr id="18" name="Content Placeholder 6">
            <a:extLst>
              <a:ext uri="{FF2B5EF4-FFF2-40B4-BE49-F238E27FC236}">
                <a16:creationId xmlns:a16="http://schemas.microsoft.com/office/drawing/2014/main" id="{3802DAFB-7082-4433-8896-79089963C3DB}"/>
              </a:ext>
            </a:extLst>
          </p:cNvPr>
          <p:cNvSpPr txBox="1">
            <a:spLocks/>
          </p:cNvSpPr>
          <p:nvPr/>
        </p:nvSpPr>
        <p:spPr>
          <a:xfrm>
            <a:off x="-2" y="315041"/>
            <a:ext cx="6858001" cy="15520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15000"/>
              </a:lnSpc>
              <a:spcBef>
                <a:spcPts val="1200"/>
              </a:spcBef>
              <a:spcAft>
                <a:spcPts val="1200"/>
              </a:spcAft>
              <a:buFont typeface="Arial" panose="020B0604020202020204" pitchFamily="34" charset="0"/>
              <a:buNone/>
            </a:pPr>
            <a:r>
              <a:rPr lang="en-US" sz="2800" spc="200" dirty="0">
                <a:solidFill>
                  <a:schemeClr val="bg1"/>
                </a:solidFill>
                <a:effectLst>
                  <a:outerShdw sx="104000" sy="104000" algn="ctr" rotWithShape="0">
                    <a:prstClr val="black"/>
                  </a:outerShdw>
                </a:effectLst>
                <a:latin typeface="Regis SemBd" pitchFamily="2" charset="0"/>
                <a:ea typeface="Times New Roman" panose="02020603050405020304" pitchFamily="18" charset="0"/>
              </a:rPr>
              <a:t>The International Criminal Police Organization</a:t>
            </a:r>
            <a:endParaRPr lang="en-IN" sz="2800" spc="200" dirty="0">
              <a:solidFill>
                <a:schemeClr val="bg1"/>
              </a:solidFill>
              <a:effectLst>
                <a:outerShdw sx="104000" sy="104000" algn="ctr" rotWithShape="0">
                  <a:prstClr val="black"/>
                </a:outerShdw>
              </a:effectLst>
              <a:latin typeface="Regis SemBd" pitchFamily="2" charset="0"/>
            </a:endParaRPr>
          </a:p>
        </p:txBody>
      </p:sp>
      <p:cxnSp>
        <p:nvCxnSpPr>
          <p:cNvPr id="20" name="Straight Connector 19">
            <a:extLst>
              <a:ext uri="{FF2B5EF4-FFF2-40B4-BE49-F238E27FC236}">
                <a16:creationId xmlns:a16="http://schemas.microsoft.com/office/drawing/2014/main" id="{682EAF25-5E53-4B5D-9F2D-8C33F66FAE00}"/>
              </a:ext>
            </a:extLst>
          </p:cNvPr>
          <p:cNvCxnSpPr>
            <a:cxnSpLocks/>
          </p:cNvCxnSpPr>
          <p:nvPr/>
        </p:nvCxnSpPr>
        <p:spPr>
          <a:xfrm flipH="1">
            <a:off x="1246810" y="1478791"/>
            <a:ext cx="4360038" cy="0"/>
          </a:xfrm>
          <a:prstGeom prst="line">
            <a:avLst/>
          </a:prstGeom>
          <a:ln>
            <a:solidFill>
              <a:srgbClr val="C09841"/>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087497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20B12E-AC76-4BA7-8455-65CCB2E31AE3}"/>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12500" r="12500"/>
          <a:stretch/>
        </p:blipFill>
        <p:spPr>
          <a:xfrm>
            <a:off x="0" y="-1"/>
            <a:ext cx="6858000" cy="9144001"/>
          </a:xfrm>
          <a:prstGeom prst="rect">
            <a:avLst/>
          </a:prstGeom>
        </p:spPr>
      </p:pic>
      <p:sp>
        <p:nvSpPr>
          <p:cNvPr id="7" name="TextBox 6">
            <a:extLst>
              <a:ext uri="{FF2B5EF4-FFF2-40B4-BE49-F238E27FC236}">
                <a16:creationId xmlns:a16="http://schemas.microsoft.com/office/drawing/2014/main" id="{248D86EF-5DB1-4903-808B-73C7BD3D1985}"/>
              </a:ext>
            </a:extLst>
          </p:cNvPr>
          <p:cNvSpPr txBox="1"/>
          <p:nvPr/>
        </p:nvSpPr>
        <p:spPr>
          <a:xfrm>
            <a:off x="662649" y="6790845"/>
            <a:ext cx="5532699" cy="923330"/>
          </a:xfrm>
          <a:prstGeom prst="rect">
            <a:avLst/>
          </a:prstGeom>
          <a:noFill/>
        </p:spPr>
        <p:txBody>
          <a:bodyPr wrap="square" rtlCol="0">
            <a:spAutoFit/>
          </a:bodyPr>
          <a:lstStyle/>
          <a:p>
            <a:pPr algn="ctr"/>
            <a:r>
              <a:rPr lang="en-IN" sz="5400" dirty="0">
                <a:solidFill>
                  <a:schemeClr val="bg1"/>
                </a:solidFill>
                <a:latin typeface="Regis SemBd" pitchFamily="2" charset="0"/>
              </a:rPr>
              <a:t>KLAQS</a:t>
            </a:r>
          </a:p>
        </p:txBody>
      </p:sp>
      <p:pic>
        <p:nvPicPr>
          <p:cNvPr id="6" name="Picture 5">
            <a:extLst>
              <a:ext uri="{FF2B5EF4-FFF2-40B4-BE49-F238E27FC236}">
                <a16:creationId xmlns:a16="http://schemas.microsoft.com/office/drawing/2014/main" id="{155725FC-E1B2-4E5C-B816-DEA6A3D14C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081" y="1428414"/>
            <a:ext cx="5175833" cy="5180400"/>
          </a:xfrm>
          <a:prstGeom prst="rect">
            <a:avLst/>
          </a:prstGeom>
        </p:spPr>
      </p:pic>
      <p:sp>
        <p:nvSpPr>
          <p:cNvPr id="10" name="Right Triangle 9">
            <a:extLst>
              <a:ext uri="{FF2B5EF4-FFF2-40B4-BE49-F238E27FC236}">
                <a16:creationId xmlns:a16="http://schemas.microsoft.com/office/drawing/2014/main" id="{FB77B32E-E570-4CFE-AA3A-C128D27AB9E5}"/>
              </a:ext>
            </a:extLst>
          </p:cNvPr>
          <p:cNvSpPr/>
          <p:nvPr/>
        </p:nvSpPr>
        <p:spPr>
          <a:xfrm>
            <a:off x="-2" y="8349523"/>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lide Number Placeholder 10">
            <a:extLst>
              <a:ext uri="{FF2B5EF4-FFF2-40B4-BE49-F238E27FC236}">
                <a16:creationId xmlns:a16="http://schemas.microsoft.com/office/drawing/2014/main" id="{36F3F475-AF8F-4D80-80A7-EC6067677B1F}"/>
              </a:ext>
            </a:extLst>
          </p:cNvPr>
          <p:cNvSpPr txBox="1">
            <a:spLocks/>
          </p:cNvSpPr>
          <p:nvPr/>
        </p:nvSpPr>
        <p:spPr>
          <a:xfrm>
            <a:off x="0" y="8657167"/>
            <a:ext cx="393539" cy="4868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400" dirty="0">
                <a:latin typeface="Regis SemBd" pitchFamily="2" charset="0"/>
              </a:rPr>
              <a:t>13</a:t>
            </a:r>
          </a:p>
        </p:txBody>
      </p:sp>
    </p:spTree>
    <p:extLst>
      <p:ext uri="{BB962C8B-B14F-4D97-AF65-F5344CB8AC3E}">
        <p14:creationId xmlns:p14="http://schemas.microsoft.com/office/powerpoint/2010/main" val="2683444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875BC14-1079-4EDB-98AC-AA79167BDC25}"/>
              </a:ext>
            </a:extLst>
          </p:cNvPr>
          <p:cNvSpPr>
            <a:spLocks noGrp="1"/>
          </p:cNvSpPr>
          <p:nvPr>
            <p:ph idx="1"/>
          </p:nvPr>
        </p:nvSpPr>
        <p:spPr>
          <a:xfrm>
            <a:off x="0" y="303361"/>
            <a:ext cx="6858000" cy="2314936"/>
          </a:xfrm>
        </p:spPr>
        <p:txBody>
          <a:bodyPr>
            <a:noAutofit/>
          </a:bodyPr>
          <a:lstStyle/>
          <a:p>
            <a:pPr marL="0" indent="0" algn="ctr">
              <a:lnSpc>
                <a:spcPct val="115000"/>
              </a:lnSpc>
              <a:spcBef>
                <a:spcPts val="1200"/>
              </a:spcBef>
              <a:spcAft>
                <a:spcPts val="1200"/>
              </a:spcAft>
              <a:buNone/>
            </a:pPr>
            <a:r>
              <a:rPr lang="en-US" sz="3200" dirty="0">
                <a:solidFill>
                  <a:schemeClr val="bg1"/>
                </a:solidFill>
                <a:effectLst>
                  <a:outerShdw sx="104000" sy="104000" algn="ctr" rotWithShape="0">
                    <a:prstClr val="black"/>
                  </a:outerShdw>
                </a:effectLst>
                <a:latin typeface="Regis SemBd" pitchFamily="2" charset="0"/>
                <a:ea typeface="Times New Roman" panose="02020603050405020304" pitchFamily="18" charset="0"/>
              </a:rPr>
              <a:t>Kuala Lumpur Al-Qaeda </a:t>
            </a:r>
            <a:br>
              <a:rPr lang="en-US" sz="3200" dirty="0">
                <a:solidFill>
                  <a:schemeClr val="bg1"/>
                </a:solidFill>
                <a:effectLst>
                  <a:outerShdw sx="104000" sy="104000" algn="ctr" rotWithShape="0">
                    <a:prstClr val="black"/>
                  </a:outerShdw>
                </a:effectLst>
                <a:latin typeface="Regis SemBd" pitchFamily="2" charset="0"/>
                <a:ea typeface="Times New Roman" panose="02020603050405020304" pitchFamily="18" charset="0"/>
              </a:rPr>
            </a:br>
            <a:r>
              <a:rPr lang="en-US" sz="3200" dirty="0">
                <a:solidFill>
                  <a:schemeClr val="bg1"/>
                </a:solidFill>
                <a:effectLst>
                  <a:outerShdw sx="104000" sy="104000" algn="ctr" rotWithShape="0">
                    <a:prstClr val="black"/>
                  </a:outerShdw>
                </a:effectLst>
                <a:latin typeface="Regis SemBd" pitchFamily="2" charset="0"/>
                <a:ea typeface="Times New Roman" panose="02020603050405020304" pitchFamily="18" charset="0"/>
              </a:rPr>
              <a:t>Summit</a:t>
            </a:r>
            <a:endParaRPr lang="en-IN" sz="3200" dirty="0">
              <a:solidFill>
                <a:schemeClr val="bg1"/>
              </a:solidFill>
              <a:effectLst>
                <a:outerShdw sx="104000" sy="104000" algn="ctr" rotWithShape="0">
                  <a:prstClr val="black"/>
                </a:outerShdw>
              </a:effectLst>
              <a:latin typeface="Regis SemBd" pitchFamily="2" charset="0"/>
            </a:endParaRPr>
          </a:p>
        </p:txBody>
      </p:sp>
      <p:sp>
        <p:nvSpPr>
          <p:cNvPr id="17" name="TextBox 16">
            <a:extLst>
              <a:ext uri="{FF2B5EF4-FFF2-40B4-BE49-F238E27FC236}">
                <a16:creationId xmlns:a16="http://schemas.microsoft.com/office/drawing/2014/main" id="{33625336-13AE-401F-8DAF-1E00A779E103}"/>
              </a:ext>
            </a:extLst>
          </p:cNvPr>
          <p:cNvSpPr txBox="1"/>
          <p:nvPr/>
        </p:nvSpPr>
        <p:spPr>
          <a:xfrm>
            <a:off x="0" y="2614520"/>
            <a:ext cx="6858000" cy="6387326"/>
          </a:xfrm>
          <a:prstGeom prst="rect">
            <a:avLst/>
          </a:prstGeom>
          <a:noFill/>
        </p:spPr>
        <p:txBody>
          <a:bodyPr wrap="square" rtlCol="0">
            <a:spAutoFit/>
          </a:bodyPr>
          <a:lstStyle/>
          <a:p>
            <a:pPr marL="0" indent="0" algn="ctr">
              <a:lnSpc>
                <a:spcPct val="115000"/>
              </a:lnSpc>
              <a:spcBef>
                <a:spcPts val="1200"/>
              </a:spcBef>
              <a:spcAft>
                <a:spcPts val="1200"/>
              </a:spcAft>
              <a:buNone/>
            </a:pPr>
            <a:r>
              <a:rPr lang="en-US" sz="1400" i="1" dirty="0">
                <a:solidFill>
                  <a:schemeClr val="bg1"/>
                </a:solidFill>
                <a:effectLst/>
                <a:latin typeface="Mulish Light" pitchFamily="2" charset="0"/>
                <a:ea typeface="Times New Roman" panose="02020603050405020304" pitchFamily="18" charset="0"/>
              </a:rPr>
              <a:t> “Extremism in the </a:t>
            </a:r>
            <a:r>
              <a:rPr lang="en-US" sz="1400" i="1" dirty="0" err="1">
                <a:solidFill>
                  <a:schemeClr val="bg1"/>
                </a:solidFill>
                <a:effectLst/>
                <a:latin typeface="Mulish Light" pitchFamily="2" charset="0"/>
                <a:ea typeface="Times New Roman" panose="02020603050405020304" pitchFamily="18" charset="0"/>
              </a:rPr>
              <a:t>defence</a:t>
            </a:r>
            <a:r>
              <a:rPr lang="en-US" sz="1400" i="1" dirty="0">
                <a:solidFill>
                  <a:schemeClr val="bg1"/>
                </a:solidFill>
                <a:effectLst/>
                <a:latin typeface="Mulish Light" pitchFamily="2" charset="0"/>
                <a:ea typeface="Times New Roman" panose="02020603050405020304" pitchFamily="18" charset="0"/>
              </a:rPr>
              <a:t> of liberty is no vice. </a:t>
            </a:r>
            <a:br>
              <a:rPr lang="en-US" sz="1400" i="1" dirty="0">
                <a:solidFill>
                  <a:schemeClr val="bg1"/>
                </a:solidFill>
                <a:effectLst/>
                <a:latin typeface="Mulish Light" pitchFamily="2" charset="0"/>
                <a:ea typeface="Times New Roman" panose="02020603050405020304" pitchFamily="18" charset="0"/>
              </a:rPr>
            </a:br>
            <a:r>
              <a:rPr lang="en-US" sz="1400" i="1" dirty="0">
                <a:solidFill>
                  <a:schemeClr val="bg1"/>
                </a:solidFill>
                <a:effectLst/>
                <a:latin typeface="Mulish Light" pitchFamily="2" charset="0"/>
                <a:ea typeface="Times New Roman" panose="02020603050405020304" pitchFamily="18" charset="0"/>
              </a:rPr>
              <a:t>Moderation in the pursuit of justice is no virtue” </a:t>
            </a:r>
            <a:br>
              <a:rPr lang="en-US" sz="1400" i="1" dirty="0">
                <a:solidFill>
                  <a:schemeClr val="bg1"/>
                </a:solidFill>
                <a:effectLst/>
                <a:latin typeface="Mulish Light" pitchFamily="2" charset="0"/>
                <a:ea typeface="Times New Roman" panose="02020603050405020304" pitchFamily="18" charset="0"/>
              </a:rPr>
            </a:br>
            <a:r>
              <a:rPr lang="en-US" sz="1400" i="1" dirty="0">
                <a:solidFill>
                  <a:schemeClr val="bg1"/>
                </a:solidFill>
                <a:effectLst/>
                <a:latin typeface="Mulish Light" pitchFamily="2" charset="0"/>
                <a:ea typeface="Times New Roman" panose="02020603050405020304" pitchFamily="18" charset="0"/>
              </a:rPr>
              <a:t>									</a:t>
            </a:r>
            <a:r>
              <a:rPr lang="en-US" sz="1400" i="1" dirty="0">
                <a:solidFill>
                  <a:schemeClr val="bg1"/>
                </a:solidFill>
                <a:latin typeface="Mulish Light" pitchFamily="2" charset="0"/>
                <a:ea typeface="Times New Roman" panose="02020603050405020304" pitchFamily="18" charset="0"/>
              </a:rPr>
              <a:t>~</a:t>
            </a:r>
            <a:r>
              <a:rPr lang="en-US" sz="1400" dirty="0">
                <a:solidFill>
                  <a:schemeClr val="bg1"/>
                </a:solidFill>
                <a:effectLst/>
                <a:latin typeface="Mulish Light" pitchFamily="2" charset="0"/>
                <a:ea typeface="Times New Roman" panose="02020603050405020304" pitchFamily="18" charset="0"/>
              </a:rPr>
              <a:t> Senator Barry Goldwater</a:t>
            </a:r>
          </a:p>
          <a:p>
            <a:pPr marL="0" indent="0" algn="ctr">
              <a:lnSpc>
                <a:spcPct val="115000"/>
              </a:lnSpc>
              <a:spcBef>
                <a:spcPts val="1200"/>
              </a:spcBef>
              <a:spcAft>
                <a:spcPts val="1200"/>
              </a:spcAft>
              <a:buNone/>
            </a:pPr>
            <a:r>
              <a:rPr lang="en-US" sz="1600" dirty="0">
                <a:solidFill>
                  <a:schemeClr val="bg1"/>
                </a:solidFill>
                <a:effectLst/>
                <a:latin typeface="Mulish Light" pitchFamily="2" charset="0"/>
                <a:ea typeface="Times New Roman" panose="02020603050405020304" pitchFamily="18" charset="0"/>
              </a:rPr>
              <a:t>An eerie silence envelopes the deepest realms of various Global Actors ever since the success in Kenya and Tanzania and our outreach has subsided. But our chants have taken new faces and our voices have only grown. </a:t>
            </a:r>
          </a:p>
          <a:p>
            <a:pPr marL="0" indent="0" algn="ctr">
              <a:lnSpc>
                <a:spcPct val="115000"/>
              </a:lnSpc>
              <a:spcBef>
                <a:spcPts val="1200"/>
              </a:spcBef>
              <a:spcAft>
                <a:spcPts val="1200"/>
              </a:spcAft>
              <a:buNone/>
            </a:pPr>
            <a:r>
              <a:rPr lang="en-US" sz="1600" dirty="0">
                <a:solidFill>
                  <a:schemeClr val="bg1"/>
                </a:solidFill>
                <a:effectLst/>
                <a:latin typeface="Mulish Light" pitchFamily="2" charset="0"/>
                <a:ea typeface="Times New Roman" panose="02020603050405020304" pitchFamily="18" charset="0"/>
              </a:rPr>
              <a:t>Chatter has begun amidst the intelligence community for a meeting that is set to take place in Kuala Lumpur, Malaysia from the 5th of January, 2000. Attendees include veterans of the Soviet-Afghan war and some suspected fundamentalists. The outcome of this meeting will be decided solely by the delegates and their actions. So, gear up delegates, for YOU have the power to change global power dynamics as we know it. Delegates will be put in the shoes of various global non-state actors and will be tasked with the objective of achieving a common global goal. Do what it takes to spread the ideals of your philosophy while making sure you bring about a change in the global power dynamics.</a:t>
            </a:r>
            <a:br>
              <a:rPr lang="en-US" sz="1600" dirty="0">
                <a:solidFill>
                  <a:schemeClr val="bg1"/>
                </a:solidFill>
                <a:effectLst/>
                <a:latin typeface="Mulish Light" pitchFamily="2" charset="0"/>
                <a:ea typeface="Times New Roman" panose="02020603050405020304" pitchFamily="18" charset="0"/>
              </a:rPr>
            </a:br>
            <a:br>
              <a:rPr lang="en-US" sz="1400" dirty="0">
                <a:solidFill>
                  <a:schemeClr val="bg1"/>
                </a:solidFill>
                <a:effectLst/>
                <a:latin typeface="Mulish Light" pitchFamily="2" charset="0"/>
                <a:ea typeface="Times New Roman" panose="02020603050405020304" pitchFamily="18" charset="0"/>
              </a:rPr>
            </a:br>
            <a:r>
              <a:rPr lang="en-US" sz="1400" dirty="0">
                <a:solidFill>
                  <a:srgbClr val="C09841"/>
                </a:solidFill>
                <a:latin typeface="Mulish Light" pitchFamily="2" charset="0"/>
                <a:ea typeface="Times New Roman" panose="02020603050405020304" pitchFamily="18" charset="0"/>
              </a:rPr>
              <a:t>FREEZE DATE: </a:t>
            </a:r>
            <a:r>
              <a:rPr lang="en-US" sz="1400" dirty="0">
                <a:solidFill>
                  <a:schemeClr val="bg1"/>
                </a:solidFill>
                <a:latin typeface="Mulish Light" pitchFamily="2" charset="0"/>
                <a:ea typeface="Times New Roman" panose="02020603050405020304" pitchFamily="18" charset="0"/>
              </a:rPr>
              <a:t>January 5th, 2000. This committee will follow an accelerated timeline</a:t>
            </a:r>
            <a:br>
              <a:rPr lang="en-US" sz="1400" dirty="0">
                <a:solidFill>
                  <a:schemeClr val="bg1"/>
                </a:solidFill>
                <a:latin typeface="Mulish Light" pitchFamily="2" charset="0"/>
                <a:ea typeface="Times New Roman" panose="02020603050405020304" pitchFamily="18" charset="0"/>
              </a:rPr>
            </a:br>
            <a:r>
              <a:rPr lang="en-US" sz="1400" dirty="0">
                <a:solidFill>
                  <a:srgbClr val="C09841"/>
                </a:solidFill>
                <a:latin typeface="Mulish Light" pitchFamily="2" charset="0"/>
                <a:ea typeface="Times New Roman" panose="02020603050405020304" pitchFamily="18" charset="0"/>
              </a:rPr>
              <a:t>NOTE: </a:t>
            </a:r>
            <a:r>
              <a:rPr lang="en-US" sz="1400" dirty="0">
                <a:solidFill>
                  <a:schemeClr val="bg1"/>
                </a:solidFill>
                <a:latin typeface="Mulish Light" pitchFamily="2" charset="0"/>
                <a:ea typeface="Times New Roman" panose="02020603050405020304" pitchFamily="18" charset="0"/>
              </a:rPr>
              <a:t>This is a Continuous Crisis Committee (CCC)</a:t>
            </a:r>
          </a:p>
        </p:txBody>
      </p:sp>
      <p:sp>
        <p:nvSpPr>
          <p:cNvPr id="11" name="Right Triangle 10">
            <a:extLst>
              <a:ext uri="{FF2B5EF4-FFF2-40B4-BE49-F238E27FC236}">
                <a16:creationId xmlns:a16="http://schemas.microsoft.com/office/drawing/2014/main" id="{8474A10D-E290-49E3-9334-0B714C73484B}"/>
              </a:ext>
            </a:extLst>
          </p:cNvPr>
          <p:cNvSpPr/>
          <p:nvPr/>
        </p:nvSpPr>
        <p:spPr>
          <a:xfrm rot="16200000">
            <a:off x="6070921" y="8356921"/>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Slide Number Placeholder 10">
            <a:extLst>
              <a:ext uri="{FF2B5EF4-FFF2-40B4-BE49-F238E27FC236}">
                <a16:creationId xmlns:a16="http://schemas.microsoft.com/office/drawing/2014/main" id="{D12022B7-5147-4FEC-805A-5AB80135B1B2}"/>
              </a:ext>
            </a:extLst>
          </p:cNvPr>
          <p:cNvSpPr>
            <a:spLocks noGrp="1"/>
          </p:cNvSpPr>
          <p:nvPr>
            <p:ph type="sldNum" sz="quarter" idx="12"/>
          </p:nvPr>
        </p:nvSpPr>
        <p:spPr>
          <a:xfrm>
            <a:off x="6464460" y="8657167"/>
            <a:ext cx="393539" cy="486833"/>
          </a:xfrm>
        </p:spPr>
        <p:txBody>
          <a:bodyPr/>
          <a:lstStyle/>
          <a:p>
            <a:pPr algn="ctr"/>
            <a:r>
              <a:rPr lang="en-IN" sz="1400" dirty="0">
                <a:latin typeface="Regis SemBd" pitchFamily="2" charset="0"/>
              </a:rPr>
              <a:t>14</a:t>
            </a:r>
          </a:p>
        </p:txBody>
      </p:sp>
      <p:sp>
        <p:nvSpPr>
          <p:cNvPr id="5" name="TextBox 4">
            <a:extLst>
              <a:ext uri="{FF2B5EF4-FFF2-40B4-BE49-F238E27FC236}">
                <a16:creationId xmlns:a16="http://schemas.microsoft.com/office/drawing/2014/main" id="{047963BA-7EC0-4CFE-9C09-2EA4119840D3}"/>
              </a:ext>
            </a:extLst>
          </p:cNvPr>
          <p:cNvSpPr txBox="1"/>
          <p:nvPr/>
        </p:nvSpPr>
        <p:spPr>
          <a:xfrm>
            <a:off x="0" y="2183633"/>
            <a:ext cx="6857999" cy="369332"/>
          </a:xfrm>
          <a:prstGeom prst="rect">
            <a:avLst/>
          </a:prstGeom>
          <a:noFill/>
        </p:spPr>
        <p:txBody>
          <a:bodyPr wrap="square" rtlCol="0">
            <a:spAutoFit/>
          </a:bodyPr>
          <a:lstStyle/>
          <a:p>
            <a:pPr algn="ctr"/>
            <a:r>
              <a:rPr lang="en-US" sz="1800" b="1" i="1" dirty="0">
                <a:solidFill>
                  <a:schemeClr val="bg1"/>
                </a:solidFill>
                <a:effectLst/>
                <a:latin typeface="Mulish Light" pitchFamily="2" charset="0"/>
                <a:ea typeface="Times New Roman" panose="02020603050405020304" pitchFamily="18" charset="0"/>
              </a:rPr>
              <a:t>Discussing the future of religious fundamentalism.</a:t>
            </a:r>
            <a:endParaRPr lang="en-IN" b="1" dirty="0">
              <a:solidFill>
                <a:schemeClr val="bg1"/>
              </a:solidFill>
              <a:latin typeface="Mulish Light" pitchFamily="2" charset="0"/>
            </a:endParaRPr>
          </a:p>
        </p:txBody>
      </p:sp>
      <p:sp>
        <p:nvSpPr>
          <p:cNvPr id="6" name="TextBox 5">
            <a:extLst>
              <a:ext uri="{FF2B5EF4-FFF2-40B4-BE49-F238E27FC236}">
                <a16:creationId xmlns:a16="http://schemas.microsoft.com/office/drawing/2014/main" id="{90FAC6E7-3465-46B9-9FBA-0A076AC51A91}"/>
              </a:ext>
            </a:extLst>
          </p:cNvPr>
          <p:cNvSpPr txBox="1"/>
          <p:nvPr/>
        </p:nvSpPr>
        <p:spPr>
          <a:xfrm>
            <a:off x="-2" y="1767461"/>
            <a:ext cx="6858001" cy="430887"/>
          </a:xfrm>
          <a:prstGeom prst="rect">
            <a:avLst/>
          </a:prstGeom>
          <a:noFill/>
        </p:spPr>
        <p:txBody>
          <a:bodyPr wrap="square" rtlCol="0">
            <a:spAutoFit/>
          </a:bodyPr>
          <a:lstStyle/>
          <a:p>
            <a:pPr algn="ctr"/>
            <a:r>
              <a:rPr lang="en-IN" sz="2200" dirty="0">
                <a:solidFill>
                  <a:srgbClr val="C09841"/>
                </a:solidFill>
                <a:latin typeface="Regis SemBd" pitchFamily="2" charset="0"/>
              </a:rPr>
              <a:t>AGENDA</a:t>
            </a:r>
          </a:p>
        </p:txBody>
      </p:sp>
      <p:cxnSp>
        <p:nvCxnSpPr>
          <p:cNvPr id="10" name="Straight Connector 9">
            <a:extLst>
              <a:ext uri="{FF2B5EF4-FFF2-40B4-BE49-F238E27FC236}">
                <a16:creationId xmlns:a16="http://schemas.microsoft.com/office/drawing/2014/main" id="{8D428836-F92E-4F66-9484-B656A28651E1}"/>
              </a:ext>
            </a:extLst>
          </p:cNvPr>
          <p:cNvCxnSpPr>
            <a:cxnSpLocks/>
          </p:cNvCxnSpPr>
          <p:nvPr/>
        </p:nvCxnSpPr>
        <p:spPr>
          <a:xfrm flipH="1">
            <a:off x="1248981" y="1594539"/>
            <a:ext cx="4360038" cy="0"/>
          </a:xfrm>
          <a:prstGeom prst="line">
            <a:avLst/>
          </a:prstGeom>
          <a:ln>
            <a:solidFill>
              <a:srgbClr val="C09841"/>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359918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7FBCCD-0BDC-479A-A6AF-2A566C8B016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12500" r="12500"/>
          <a:stretch/>
        </p:blipFill>
        <p:spPr>
          <a:xfrm>
            <a:off x="0" y="0"/>
            <a:ext cx="6858000" cy="9144000"/>
          </a:xfrm>
          <a:prstGeom prst="rect">
            <a:avLst/>
          </a:prstGeom>
        </p:spPr>
      </p:pic>
      <p:pic>
        <p:nvPicPr>
          <p:cNvPr id="6" name="Picture 5">
            <a:extLst>
              <a:ext uri="{FF2B5EF4-FFF2-40B4-BE49-F238E27FC236}">
                <a16:creationId xmlns:a16="http://schemas.microsoft.com/office/drawing/2014/main" id="{A88164B7-C696-43D3-B05A-0F043F9E59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197" y="1429825"/>
            <a:ext cx="5353602" cy="5354578"/>
          </a:xfrm>
          <a:prstGeom prst="rect">
            <a:avLst/>
          </a:prstGeom>
        </p:spPr>
      </p:pic>
      <p:sp>
        <p:nvSpPr>
          <p:cNvPr id="7" name="TextBox 6">
            <a:extLst>
              <a:ext uri="{FF2B5EF4-FFF2-40B4-BE49-F238E27FC236}">
                <a16:creationId xmlns:a16="http://schemas.microsoft.com/office/drawing/2014/main" id="{248D86EF-5DB1-4903-808B-73C7BD3D1985}"/>
              </a:ext>
            </a:extLst>
          </p:cNvPr>
          <p:cNvSpPr txBox="1"/>
          <p:nvPr/>
        </p:nvSpPr>
        <p:spPr>
          <a:xfrm>
            <a:off x="662649" y="6790845"/>
            <a:ext cx="5532699" cy="923330"/>
          </a:xfrm>
          <a:prstGeom prst="rect">
            <a:avLst/>
          </a:prstGeom>
          <a:noFill/>
        </p:spPr>
        <p:txBody>
          <a:bodyPr wrap="square" rtlCol="0">
            <a:spAutoFit/>
          </a:bodyPr>
          <a:lstStyle/>
          <a:p>
            <a:pPr algn="ctr"/>
            <a:r>
              <a:rPr lang="en-IN" sz="5400" dirty="0">
                <a:solidFill>
                  <a:schemeClr val="bg1"/>
                </a:solidFill>
                <a:latin typeface="Regis SemBd" pitchFamily="2" charset="0"/>
              </a:rPr>
              <a:t>LOK SABHA</a:t>
            </a:r>
          </a:p>
        </p:txBody>
      </p:sp>
      <p:sp>
        <p:nvSpPr>
          <p:cNvPr id="10" name="Right Triangle 9">
            <a:extLst>
              <a:ext uri="{FF2B5EF4-FFF2-40B4-BE49-F238E27FC236}">
                <a16:creationId xmlns:a16="http://schemas.microsoft.com/office/drawing/2014/main" id="{FF7648C2-D951-4283-9B6A-DF18F639E0C0}"/>
              </a:ext>
            </a:extLst>
          </p:cNvPr>
          <p:cNvSpPr/>
          <p:nvPr/>
        </p:nvSpPr>
        <p:spPr>
          <a:xfrm>
            <a:off x="-2" y="8349523"/>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lide Number Placeholder 10">
            <a:extLst>
              <a:ext uri="{FF2B5EF4-FFF2-40B4-BE49-F238E27FC236}">
                <a16:creationId xmlns:a16="http://schemas.microsoft.com/office/drawing/2014/main" id="{31E7141C-5885-44D2-A75E-CB4DD981C10E}"/>
              </a:ext>
            </a:extLst>
          </p:cNvPr>
          <p:cNvSpPr txBox="1">
            <a:spLocks/>
          </p:cNvSpPr>
          <p:nvPr/>
        </p:nvSpPr>
        <p:spPr>
          <a:xfrm>
            <a:off x="0" y="8657167"/>
            <a:ext cx="393539" cy="4868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400" dirty="0">
                <a:latin typeface="Regis SemBd" pitchFamily="2" charset="0"/>
              </a:rPr>
              <a:t>15</a:t>
            </a:r>
          </a:p>
        </p:txBody>
      </p:sp>
    </p:spTree>
    <p:extLst>
      <p:ext uri="{BB962C8B-B14F-4D97-AF65-F5344CB8AC3E}">
        <p14:creationId xmlns:p14="http://schemas.microsoft.com/office/powerpoint/2010/main" val="1204438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3625336-13AE-401F-8DAF-1E00A779E103}"/>
              </a:ext>
            </a:extLst>
          </p:cNvPr>
          <p:cNvSpPr txBox="1"/>
          <p:nvPr/>
        </p:nvSpPr>
        <p:spPr>
          <a:xfrm>
            <a:off x="0" y="2475307"/>
            <a:ext cx="6857998" cy="6303008"/>
          </a:xfrm>
          <a:prstGeom prst="rect">
            <a:avLst/>
          </a:prstGeom>
          <a:noFill/>
        </p:spPr>
        <p:txBody>
          <a:bodyPr wrap="square" rtlCol="0">
            <a:spAutoFit/>
          </a:bodyPr>
          <a:lstStyle/>
          <a:p>
            <a:pPr marL="0" indent="0" algn="ctr">
              <a:lnSpc>
                <a:spcPct val="115000"/>
              </a:lnSpc>
              <a:spcBef>
                <a:spcPts val="1200"/>
              </a:spcBef>
              <a:spcAft>
                <a:spcPts val="1200"/>
              </a:spcAft>
              <a:buNone/>
            </a:pPr>
            <a:r>
              <a:rPr lang="en-US" sz="1455" i="1" dirty="0">
                <a:solidFill>
                  <a:schemeClr val="bg1"/>
                </a:solidFill>
                <a:effectLst/>
                <a:latin typeface="Mulish Light" pitchFamily="2" charset="0"/>
                <a:ea typeface="Times New Roman" panose="02020603050405020304" pitchFamily="18" charset="0"/>
              </a:rPr>
              <a:t>“Politicians are the same all over. They promise to build a bridge even where there is no river” </a:t>
            </a:r>
            <a:br>
              <a:rPr lang="en-US" sz="1455" i="1" dirty="0">
                <a:solidFill>
                  <a:schemeClr val="bg1"/>
                </a:solidFill>
                <a:effectLst/>
                <a:latin typeface="Mulish Light" pitchFamily="2" charset="0"/>
                <a:ea typeface="Times New Roman" panose="02020603050405020304" pitchFamily="18" charset="0"/>
              </a:rPr>
            </a:br>
            <a:r>
              <a:rPr lang="en-US" sz="1455" i="1" dirty="0">
                <a:solidFill>
                  <a:schemeClr val="bg1"/>
                </a:solidFill>
                <a:effectLst/>
                <a:latin typeface="Mulish Light" pitchFamily="2" charset="0"/>
                <a:ea typeface="Times New Roman" panose="02020603050405020304" pitchFamily="18" charset="0"/>
              </a:rPr>
              <a:t>				</a:t>
            </a:r>
            <a:r>
              <a:rPr lang="en-US" sz="1455" i="1" dirty="0">
                <a:solidFill>
                  <a:schemeClr val="bg1"/>
                </a:solidFill>
                <a:latin typeface="Mulish Light" pitchFamily="2" charset="0"/>
                <a:ea typeface="Times New Roman" panose="02020603050405020304" pitchFamily="18" charset="0"/>
              </a:rPr>
              <a:t>~</a:t>
            </a:r>
            <a:r>
              <a:rPr lang="en-US" sz="1455" dirty="0">
                <a:solidFill>
                  <a:schemeClr val="bg1"/>
                </a:solidFill>
                <a:effectLst/>
                <a:latin typeface="Mulish Light" pitchFamily="2" charset="0"/>
                <a:ea typeface="Times New Roman" panose="02020603050405020304" pitchFamily="18" charset="0"/>
              </a:rPr>
              <a:t> Nikita S. </a:t>
            </a:r>
            <a:r>
              <a:rPr lang="en-US" sz="1455" dirty="0" err="1">
                <a:solidFill>
                  <a:schemeClr val="bg1"/>
                </a:solidFill>
                <a:effectLst/>
                <a:latin typeface="Mulish Light" pitchFamily="2" charset="0"/>
                <a:ea typeface="Times New Roman" panose="02020603050405020304" pitchFamily="18" charset="0"/>
              </a:rPr>
              <a:t>Khruschev</a:t>
            </a:r>
            <a:endParaRPr lang="en-US" sz="1455" dirty="0">
              <a:solidFill>
                <a:schemeClr val="bg1"/>
              </a:solidFill>
              <a:effectLst/>
              <a:latin typeface="Mulish Light" pitchFamily="2" charset="0"/>
              <a:ea typeface="Times New Roman" panose="02020603050405020304" pitchFamily="18" charset="0"/>
            </a:endParaRPr>
          </a:p>
          <a:p>
            <a:pPr marL="0" indent="0" algn="ctr">
              <a:lnSpc>
                <a:spcPct val="115000"/>
              </a:lnSpc>
              <a:spcBef>
                <a:spcPts val="1200"/>
              </a:spcBef>
              <a:spcAft>
                <a:spcPts val="1200"/>
              </a:spcAft>
              <a:buNone/>
            </a:pPr>
            <a:r>
              <a:rPr lang="en-US" sz="1455" dirty="0">
                <a:solidFill>
                  <a:schemeClr val="bg1"/>
                </a:solidFill>
                <a:effectLst/>
                <a:latin typeface="Mulish Light" pitchFamily="2" charset="0"/>
                <a:ea typeface="Times New Roman" panose="02020603050405020304" pitchFamily="18" charset="0"/>
              </a:rPr>
              <a:t>A major pandemic may have brought attention to China’s disregard for public safety but that does not shine a light on the actual threat posed to the current geopolitical status-quo. China’s aggressive expansionist policy, whether it be in the economic front or the military front, can be perfectly demonstrated in the Indo-Pacific region. The age-old issue of control over the South China Sea seemed to be getting closer to a resolution in the previous decade, not through multilateral agreements by the involved parties, but by China asserting military control over a large region of the sea. This controversy also foreshadows other ventures such as the Gwadar Port Project and the One Belt-One Road Project with the aim of asserting hegemony over its </a:t>
            </a:r>
            <a:r>
              <a:rPr lang="en-US" sz="1455" dirty="0" err="1">
                <a:solidFill>
                  <a:schemeClr val="bg1"/>
                </a:solidFill>
                <a:effectLst/>
                <a:latin typeface="Mulish Light" pitchFamily="2" charset="0"/>
                <a:ea typeface="Times New Roman" panose="02020603050405020304" pitchFamily="18" charset="0"/>
              </a:rPr>
              <a:t>neighbours</a:t>
            </a:r>
            <a:r>
              <a:rPr lang="en-US" sz="1455" dirty="0">
                <a:solidFill>
                  <a:schemeClr val="bg1"/>
                </a:solidFill>
                <a:effectLst/>
                <a:latin typeface="Mulish Light" pitchFamily="2" charset="0"/>
                <a:ea typeface="Times New Roman" panose="02020603050405020304" pitchFamily="18" charset="0"/>
              </a:rPr>
              <a:t>.</a:t>
            </a:r>
            <a:br>
              <a:rPr lang="en-US" sz="1455" dirty="0">
                <a:solidFill>
                  <a:schemeClr val="bg1"/>
                </a:solidFill>
                <a:effectLst/>
                <a:latin typeface="Mulish Light" pitchFamily="2" charset="0"/>
                <a:ea typeface="Times New Roman" panose="02020603050405020304" pitchFamily="18" charset="0"/>
              </a:rPr>
            </a:br>
            <a:br>
              <a:rPr lang="en-US" sz="1455" dirty="0">
                <a:solidFill>
                  <a:schemeClr val="bg1"/>
                </a:solidFill>
                <a:effectLst/>
                <a:latin typeface="Mulish Light" pitchFamily="2" charset="0"/>
                <a:ea typeface="Times New Roman" panose="02020603050405020304" pitchFamily="18" charset="0"/>
              </a:rPr>
            </a:br>
            <a:r>
              <a:rPr lang="en-US" sz="1455" dirty="0">
                <a:solidFill>
                  <a:schemeClr val="bg1"/>
                </a:solidFill>
                <a:effectLst/>
                <a:latin typeface="Mulish Light" pitchFamily="2" charset="0"/>
                <a:ea typeface="Times New Roman" panose="02020603050405020304" pitchFamily="18" charset="0"/>
              </a:rPr>
              <a:t>With India’s sphere of influence being encroached upon, time is of the essence to pass legislation to combat the impending threat. The responsibility now lies on the members of India’s lower house of the Parliament to bolster India’s global position. The situation is further complicated by the recent </a:t>
            </a:r>
            <a:r>
              <a:rPr lang="en-US" sz="1455" dirty="0" err="1">
                <a:solidFill>
                  <a:schemeClr val="bg1"/>
                </a:solidFill>
                <a:effectLst/>
                <a:latin typeface="Mulish Light" pitchFamily="2" charset="0"/>
                <a:ea typeface="Times New Roman" panose="02020603050405020304" pitchFamily="18" charset="0"/>
              </a:rPr>
              <a:t>defence</a:t>
            </a:r>
            <a:r>
              <a:rPr lang="en-US" sz="1455" dirty="0">
                <a:solidFill>
                  <a:schemeClr val="bg1"/>
                </a:solidFill>
                <a:effectLst/>
                <a:latin typeface="Mulish Light" pitchFamily="2" charset="0"/>
                <a:ea typeface="Times New Roman" panose="02020603050405020304" pitchFamily="18" charset="0"/>
              </a:rPr>
              <a:t> and ‘cooperation’ deals signed between China and India’s immediate </a:t>
            </a:r>
            <a:r>
              <a:rPr lang="en-US" sz="1455" dirty="0" err="1">
                <a:solidFill>
                  <a:schemeClr val="bg1"/>
                </a:solidFill>
                <a:effectLst/>
                <a:latin typeface="Mulish Light" pitchFamily="2" charset="0"/>
                <a:ea typeface="Times New Roman" panose="02020603050405020304" pitchFamily="18" charset="0"/>
              </a:rPr>
              <a:t>neighbours</a:t>
            </a:r>
            <a:r>
              <a:rPr lang="en-US" sz="1455" dirty="0">
                <a:solidFill>
                  <a:schemeClr val="bg1"/>
                </a:solidFill>
                <a:effectLst/>
                <a:latin typeface="Mulish Light" pitchFamily="2" charset="0"/>
                <a:ea typeface="Times New Roman" panose="02020603050405020304" pitchFamily="18" charset="0"/>
              </a:rPr>
              <a:t>.</a:t>
            </a:r>
            <a:br>
              <a:rPr lang="en-US" sz="1455" dirty="0">
                <a:solidFill>
                  <a:schemeClr val="bg1"/>
                </a:solidFill>
                <a:effectLst/>
                <a:latin typeface="Mulish Light" pitchFamily="2" charset="0"/>
                <a:ea typeface="Times New Roman" panose="02020603050405020304" pitchFamily="18" charset="0"/>
              </a:rPr>
            </a:br>
            <a:r>
              <a:rPr lang="en-US" sz="1455" dirty="0">
                <a:solidFill>
                  <a:schemeClr val="bg1"/>
                </a:solidFill>
                <a:effectLst/>
                <a:latin typeface="Mulish Light" pitchFamily="2" charset="0"/>
                <a:ea typeface="Times New Roman" panose="02020603050405020304" pitchFamily="18" charset="0"/>
              </a:rPr>
              <a:t>All this considered, the delegate representing a member of Parliament is tasked with devising, deliberating and passing comprehensive laws to stem China’s expansion into the Indo-Pacific region. Can you, as a member of Parliament, secure the required support to get your agenda passed?</a:t>
            </a:r>
          </a:p>
        </p:txBody>
      </p:sp>
      <p:sp>
        <p:nvSpPr>
          <p:cNvPr id="5" name="TextBox 4">
            <a:extLst>
              <a:ext uri="{FF2B5EF4-FFF2-40B4-BE49-F238E27FC236}">
                <a16:creationId xmlns:a16="http://schemas.microsoft.com/office/drawing/2014/main" id="{047963BA-7EC0-4CFE-9C09-2EA4119840D3}"/>
              </a:ext>
            </a:extLst>
          </p:cNvPr>
          <p:cNvSpPr txBox="1"/>
          <p:nvPr/>
        </p:nvSpPr>
        <p:spPr>
          <a:xfrm>
            <a:off x="1" y="2044420"/>
            <a:ext cx="6858000" cy="369332"/>
          </a:xfrm>
          <a:prstGeom prst="rect">
            <a:avLst/>
          </a:prstGeom>
          <a:noFill/>
        </p:spPr>
        <p:txBody>
          <a:bodyPr wrap="square" rtlCol="0">
            <a:spAutoFit/>
          </a:bodyPr>
          <a:lstStyle/>
          <a:p>
            <a:pPr algn="ctr"/>
            <a:r>
              <a:rPr lang="en-US" sz="1800" b="1" i="1" dirty="0">
                <a:solidFill>
                  <a:schemeClr val="bg1"/>
                </a:solidFill>
                <a:effectLst/>
                <a:latin typeface="Mulish Light" pitchFamily="2" charset="0"/>
                <a:ea typeface="Times New Roman" panose="02020603050405020304" pitchFamily="18" charset="0"/>
              </a:rPr>
              <a:t>Countering China's influence in the Indo-Pacific region.</a:t>
            </a:r>
            <a:endParaRPr lang="en-IN" b="1" dirty="0">
              <a:solidFill>
                <a:schemeClr val="bg1"/>
              </a:solidFill>
              <a:latin typeface="Mulish Light" pitchFamily="2" charset="0"/>
            </a:endParaRPr>
          </a:p>
        </p:txBody>
      </p:sp>
      <p:sp>
        <p:nvSpPr>
          <p:cNvPr id="6" name="TextBox 5">
            <a:extLst>
              <a:ext uri="{FF2B5EF4-FFF2-40B4-BE49-F238E27FC236}">
                <a16:creationId xmlns:a16="http://schemas.microsoft.com/office/drawing/2014/main" id="{90FAC6E7-3465-46B9-9FBA-0A076AC51A91}"/>
              </a:ext>
            </a:extLst>
          </p:cNvPr>
          <p:cNvSpPr txBox="1"/>
          <p:nvPr/>
        </p:nvSpPr>
        <p:spPr>
          <a:xfrm>
            <a:off x="-2" y="1637843"/>
            <a:ext cx="6858001" cy="430887"/>
          </a:xfrm>
          <a:prstGeom prst="rect">
            <a:avLst/>
          </a:prstGeom>
          <a:noFill/>
        </p:spPr>
        <p:txBody>
          <a:bodyPr wrap="square" rtlCol="0">
            <a:spAutoFit/>
          </a:bodyPr>
          <a:lstStyle/>
          <a:p>
            <a:pPr algn="ctr"/>
            <a:r>
              <a:rPr lang="en-IN" sz="2200" dirty="0">
                <a:solidFill>
                  <a:srgbClr val="C09841"/>
                </a:solidFill>
                <a:latin typeface="Regis SemBd" pitchFamily="2" charset="0"/>
              </a:rPr>
              <a:t>AGENDA</a:t>
            </a:r>
          </a:p>
        </p:txBody>
      </p:sp>
      <p:sp>
        <p:nvSpPr>
          <p:cNvPr id="7" name="Content Placeholder 6">
            <a:extLst>
              <a:ext uri="{FF2B5EF4-FFF2-40B4-BE49-F238E27FC236}">
                <a16:creationId xmlns:a16="http://schemas.microsoft.com/office/drawing/2014/main" id="{2875BC14-1079-4EDB-98AC-AA79167BDC25}"/>
              </a:ext>
            </a:extLst>
          </p:cNvPr>
          <p:cNvSpPr>
            <a:spLocks noGrp="1"/>
          </p:cNvSpPr>
          <p:nvPr>
            <p:ph idx="1"/>
          </p:nvPr>
        </p:nvSpPr>
        <p:spPr>
          <a:xfrm>
            <a:off x="-2" y="238042"/>
            <a:ext cx="6858000" cy="2314936"/>
          </a:xfrm>
        </p:spPr>
        <p:txBody>
          <a:bodyPr>
            <a:normAutofit/>
          </a:bodyPr>
          <a:lstStyle/>
          <a:p>
            <a:pPr marL="0" indent="0" algn="ctr">
              <a:lnSpc>
                <a:spcPct val="115000"/>
              </a:lnSpc>
              <a:spcBef>
                <a:spcPts val="1200"/>
              </a:spcBef>
              <a:spcAft>
                <a:spcPts val="1200"/>
              </a:spcAft>
              <a:buNone/>
            </a:pPr>
            <a:r>
              <a:rPr lang="en-US" sz="5400" dirty="0">
                <a:solidFill>
                  <a:schemeClr val="bg1"/>
                </a:solidFill>
                <a:effectLst>
                  <a:outerShdw sx="104000" sy="104000" algn="ctr" rotWithShape="0">
                    <a:prstClr val="black"/>
                  </a:outerShdw>
                </a:effectLst>
                <a:latin typeface="Regis SemBd" pitchFamily="2" charset="0"/>
                <a:ea typeface="Times New Roman" panose="02020603050405020304" pitchFamily="18" charset="0"/>
              </a:rPr>
              <a:t>Lok Sabha</a:t>
            </a:r>
            <a:endParaRPr lang="en-IN" sz="5400" dirty="0">
              <a:solidFill>
                <a:schemeClr val="bg1"/>
              </a:solidFill>
              <a:effectLst>
                <a:outerShdw sx="104000" sy="104000" algn="ctr" rotWithShape="0">
                  <a:prstClr val="black"/>
                </a:outerShdw>
              </a:effectLst>
              <a:latin typeface="Regis SemBd" pitchFamily="2" charset="0"/>
            </a:endParaRPr>
          </a:p>
        </p:txBody>
      </p:sp>
      <p:cxnSp>
        <p:nvCxnSpPr>
          <p:cNvPr id="10" name="Straight Connector 9">
            <a:extLst>
              <a:ext uri="{FF2B5EF4-FFF2-40B4-BE49-F238E27FC236}">
                <a16:creationId xmlns:a16="http://schemas.microsoft.com/office/drawing/2014/main" id="{4041A781-1829-47DE-9F25-D1D140EA7DA4}"/>
              </a:ext>
            </a:extLst>
          </p:cNvPr>
          <p:cNvCxnSpPr>
            <a:cxnSpLocks/>
          </p:cNvCxnSpPr>
          <p:nvPr/>
        </p:nvCxnSpPr>
        <p:spPr>
          <a:xfrm flipH="1">
            <a:off x="1248981" y="1316743"/>
            <a:ext cx="4360038" cy="0"/>
          </a:xfrm>
          <a:prstGeom prst="line">
            <a:avLst/>
          </a:prstGeom>
          <a:ln>
            <a:solidFill>
              <a:srgbClr val="C09841"/>
            </a:solidFill>
          </a:ln>
        </p:spPr>
        <p:style>
          <a:lnRef idx="1">
            <a:schemeClr val="accent4"/>
          </a:lnRef>
          <a:fillRef idx="0">
            <a:schemeClr val="accent4"/>
          </a:fillRef>
          <a:effectRef idx="0">
            <a:schemeClr val="accent4"/>
          </a:effectRef>
          <a:fontRef idx="minor">
            <a:schemeClr val="tx1"/>
          </a:fontRef>
        </p:style>
      </p:cxnSp>
      <p:sp>
        <p:nvSpPr>
          <p:cNvPr id="13" name="Right Triangle 12">
            <a:extLst>
              <a:ext uri="{FF2B5EF4-FFF2-40B4-BE49-F238E27FC236}">
                <a16:creationId xmlns:a16="http://schemas.microsoft.com/office/drawing/2014/main" id="{4A27E860-FA88-4420-8BB5-997BF6D6331F}"/>
              </a:ext>
            </a:extLst>
          </p:cNvPr>
          <p:cNvSpPr/>
          <p:nvPr/>
        </p:nvSpPr>
        <p:spPr>
          <a:xfrm rot="16200000">
            <a:off x="6070921" y="8356921"/>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Slide Number Placeholder 10">
            <a:extLst>
              <a:ext uri="{FF2B5EF4-FFF2-40B4-BE49-F238E27FC236}">
                <a16:creationId xmlns:a16="http://schemas.microsoft.com/office/drawing/2014/main" id="{9A5AA6C6-6727-4D42-B6D1-DE3048570291}"/>
              </a:ext>
            </a:extLst>
          </p:cNvPr>
          <p:cNvSpPr txBox="1">
            <a:spLocks/>
          </p:cNvSpPr>
          <p:nvPr/>
        </p:nvSpPr>
        <p:spPr>
          <a:xfrm>
            <a:off x="6464461" y="8657167"/>
            <a:ext cx="393539" cy="4868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400" dirty="0">
                <a:latin typeface="Regis SemBd" pitchFamily="2" charset="0"/>
              </a:rPr>
              <a:t>16</a:t>
            </a:r>
          </a:p>
        </p:txBody>
      </p:sp>
    </p:spTree>
    <p:extLst>
      <p:ext uri="{BB962C8B-B14F-4D97-AF65-F5344CB8AC3E}">
        <p14:creationId xmlns:p14="http://schemas.microsoft.com/office/powerpoint/2010/main" val="3187750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1DDC8E-7772-4FFD-8E7C-00CCCDEAD58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 uri="{28A0092B-C50C-407E-A947-70E740481C1C}">
                <a14:useLocalDpi xmlns:a14="http://schemas.microsoft.com/office/drawing/2010/main" val="0"/>
              </a:ext>
            </a:extLst>
          </a:blip>
          <a:stretch>
            <a:fillRect/>
          </a:stretch>
        </p:blipFill>
        <p:spPr>
          <a:xfrm>
            <a:off x="979481" y="2142000"/>
            <a:ext cx="4899036" cy="4860000"/>
          </a:xfrm>
          <a:prstGeom prst="rect">
            <a:avLst/>
          </a:prstGeom>
        </p:spPr>
      </p:pic>
      <p:sp>
        <p:nvSpPr>
          <p:cNvPr id="5" name="TextBox 4">
            <a:extLst>
              <a:ext uri="{FF2B5EF4-FFF2-40B4-BE49-F238E27FC236}">
                <a16:creationId xmlns:a16="http://schemas.microsoft.com/office/drawing/2014/main" id="{41560C77-3758-411E-ADF4-C36971A6DA7A}"/>
              </a:ext>
            </a:extLst>
          </p:cNvPr>
          <p:cNvSpPr txBox="1"/>
          <p:nvPr/>
        </p:nvSpPr>
        <p:spPr>
          <a:xfrm>
            <a:off x="593202" y="3359566"/>
            <a:ext cx="5671595" cy="2215991"/>
          </a:xfrm>
          <a:prstGeom prst="rect">
            <a:avLst/>
          </a:prstGeom>
          <a:noFill/>
        </p:spPr>
        <p:txBody>
          <a:bodyPr wrap="square" rtlCol="0">
            <a:spAutoFit/>
          </a:bodyPr>
          <a:lstStyle/>
          <a:p>
            <a:pPr algn="ctr"/>
            <a:r>
              <a:rPr lang="en-US" sz="6000" dirty="0">
                <a:solidFill>
                  <a:schemeClr val="bg1"/>
                </a:solidFill>
                <a:latin typeface="Regis SemBd" pitchFamily="2" charset="0"/>
                <a:ea typeface="Times New Roman" panose="02020603050405020304" pitchFamily="18" charset="0"/>
              </a:rPr>
              <a:t>RULES &amp;</a:t>
            </a:r>
            <a:r>
              <a:rPr lang="en-IN" sz="6000" dirty="0">
                <a:solidFill>
                  <a:schemeClr val="bg1"/>
                </a:solidFill>
                <a:latin typeface="Regis SemBd" pitchFamily="2" charset="0"/>
                <a:ea typeface="Times New Roman" panose="02020603050405020304" pitchFamily="18" charset="0"/>
              </a:rPr>
              <a:t> </a:t>
            </a:r>
          </a:p>
          <a:p>
            <a:pPr algn="ctr"/>
            <a:r>
              <a:rPr lang="en-IN" sz="6000" dirty="0">
                <a:solidFill>
                  <a:schemeClr val="bg1"/>
                </a:solidFill>
                <a:latin typeface="Regis SemBd" pitchFamily="2" charset="0"/>
                <a:ea typeface="Times New Roman" panose="02020603050405020304" pitchFamily="18" charset="0"/>
              </a:rPr>
              <a:t>REGULATIONS</a:t>
            </a:r>
            <a:endParaRPr lang="en-US" sz="6000" dirty="0">
              <a:solidFill>
                <a:schemeClr val="bg1"/>
              </a:solidFill>
              <a:latin typeface="Regis SemBd" pitchFamily="2" charset="0"/>
              <a:ea typeface="Times New Roman" panose="02020603050405020304" pitchFamily="18" charset="0"/>
            </a:endParaRPr>
          </a:p>
          <a:p>
            <a:endParaRPr lang="en-IN" dirty="0"/>
          </a:p>
        </p:txBody>
      </p:sp>
      <p:sp>
        <p:nvSpPr>
          <p:cNvPr id="6" name="Right Triangle 5">
            <a:extLst>
              <a:ext uri="{FF2B5EF4-FFF2-40B4-BE49-F238E27FC236}">
                <a16:creationId xmlns:a16="http://schemas.microsoft.com/office/drawing/2014/main" id="{0862F8A6-CA22-4CF7-8F55-F8630A71E168}"/>
              </a:ext>
            </a:extLst>
          </p:cNvPr>
          <p:cNvSpPr/>
          <p:nvPr/>
        </p:nvSpPr>
        <p:spPr>
          <a:xfrm>
            <a:off x="-2" y="8349523"/>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lide Number Placeholder 10">
            <a:extLst>
              <a:ext uri="{FF2B5EF4-FFF2-40B4-BE49-F238E27FC236}">
                <a16:creationId xmlns:a16="http://schemas.microsoft.com/office/drawing/2014/main" id="{892BD0B4-8962-44A6-834D-053DC8027A7B}"/>
              </a:ext>
            </a:extLst>
          </p:cNvPr>
          <p:cNvSpPr txBox="1">
            <a:spLocks/>
          </p:cNvSpPr>
          <p:nvPr/>
        </p:nvSpPr>
        <p:spPr>
          <a:xfrm>
            <a:off x="0" y="8657167"/>
            <a:ext cx="393539" cy="4868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400" dirty="0">
                <a:latin typeface="Regis SemBd" pitchFamily="2" charset="0"/>
              </a:rPr>
              <a:t>17</a:t>
            </a:r>
          </a:p>
        </p:txBody>
      </p:sp>
    </p:spTree>
    <p:extLst>
      <p:ext uri="{BB962C8B-B14F-4D97-AF65-F5344CB8AC3E}">
        <p14:creationId xmlns:p14="http://schemas.microsoft.com/office/powerpoint/2010/main" val="1401513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875BC14-1079-4EDB-98AC-AA79167BDC25}"/>
              </a:ext>
            </a:extLst>
          </p:cNvPr>
          <p:cNvSpPr>
            <a:spLocks noGrp="1"/>
          </p:cNvSpPr>
          <p:nvPr>
            <p:ph idx="1"/>
          </p:nvPr>
        </p:nvSpPr>
        <p:spPr>
          <a:xfrm>
            <a:off x="0" y="391594"/>
            <a:ext cx="6889831" cy="2314936"/>
          </a:xfrm>
        </p:spPr>
        <p:txBody>
          <a:bodyPr>
            <a:normAutofit/>
          </a:bodyPr>
          <a:lstStyle/>
          <a:p>
            <a:pPr marL="0" indent="0" algn="ctr">
              <a:lnSpc>
                <a:spcPct val="115000"/>
              </a:lnSpc>
              <a:spcBef>
                <a:spcPts val="1200"/>
              </a:spcBef>
              <a:spcAft>
                <a:spcPts val="1200"/>
              </a:spcAft>
              <a:buNone/>
            </a:pPr>
            <a:r>
              <a:rPr lang="en-IN" sz="3200" dirty="0">
                <a:solidFill>
                  <a:schemeClr val="bg1"/>
                </a:solidFill>
                <a:latin typeface="Regis SemBd" pitchFamily="2" charset="0"/>
              </a:rPr>
              <a:t>General Rules &amp; Regulations</a:t>
            </a:r>
          </a:p>
        </p:txBody>
      </p:sp>
      <p:sp>
        <p:nvSpPr>
          <p:cNvPr id="11" name="Right Triangle 10">
            <a:extLst>
              <a:ext uri="{FF2B5EF4-FFF2-40B4-BE49-F238E27FC236}">
                <a16:creationId xmlns:a16="http://schemas.microsoft.com/office/drawing/2014/main" id="{8474A10D-E290-49E3-9334-0B714C73484B}"/>
              </a:ext>
            </a:extLst>
          </p:cNvPr>
          <p:cNvSpPr/>
          <p:nvPr/>
        </p:nvSpPr>
        <p:spPr>
          <a:xfrm rot="16200000">
            <a:off x="6070921" y="8356921"/>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Slide Number Placeholder 10">
            <a:extLst>
              <a:ext uri="{FF2B5EF4-FFF2-40B4-BE49-F238E27FC236}">
                <a16:creationId xmlns:a16="http://schemas.microsoft.com/office/drawing/2014/main" id="{D12022B7-5147-4FEC-805A-5AB80135B1B2}"/>
              </a:ext>
            </a:extLst>
          </p:cNvPr>
          <p:cNvSpPr>
            <a:spLocks noGrp="1"/>
          </p:cNvSpPr>
          <p:nvPr>
            <p:ph type="sldNum" sz="quarter" idx="12"/>
          </p:nvPr>
        </p:nvSpPr>
        <p:spPr>
          <a:xfrm>
            <a:off x="6464460" y="8657167"/>
            <a:ext cx="393539" cy="486833"/>
          </a:xfrm>
        </p:spPr>
        <p:txBody>
          <a:bodyPr/>
          <a:lstStyle/>
          <a:p>
            <a:pPr algn="ctr"/>
            <a:r>
              <a:rPr lang="en-IN" sz="1400" dirty="0">
                <a:latin typeface="Regis SemBd" pitchFamily="2" charset="0"/>
              </a:rPr>
              <a:t>18</a:t>
            </a:r>
          </a:p>
        </p:txBody>
      </p:sp>
      <p:cxnSp>
        <p:nvCxnSpPr>
          <p:cNvPr id="19" name="Straight Connector 18">
            <a:extLst>
              <a:ext uri="{FF2B5EF4-FFF2-40B4-BE49-F238E27FC236}">
                <a16:creationId xmlns:a16="http://schemas.microsoft.com/office/drawing/2014/main" id="{7C54C7E5-407C-473F-8083-46482098034C}"/>
              </a:ext>
            </a:extLst>
          </p:cNvPr>
          <p:cNvCxnSpPr>
            <a:cxnSpLocks/>
          </p:cNvCxnSpPr>
          <p:nvPr/>
        </p:nvCxnSpPr>
        <p:spPr>
          <a:xfrm flipH="1">
            <a:off x="389198" y="1074187"/>
            <a:ext cx="6079603" cy="0"/>
          </a:xfrm>
          <a:prstGeom prst="line">
            <a:avLst/>
          </a:prstGeom>
          <a:ln>
            <a:solidFill>
              <a:srgbClr val="C09841"/>
            </a:solidFill>
          </a:ln>
        </p:spPr>
        <p:style>
          <a:lnRef idx="1">
            <a:schemeClr val="accent4"/>
          </a:lnRef>
          <a:fillRef idx="0">
            <a:schemeClr val="accent4"/>
          </a:fillRef>
          <a:effectRef idx="0">
            <a:schemeClr val="accent4"/>
          </a:effectRef>
          <a:fontRef idx="minor">
            <a:schemeClr val="tx1"/>
          </a:fontRef>
        </p:style>
      </p:cxnSp>
      <p:sp>
        <p:nvSpPr>
          <p:cNvPr id="10" name="Content Placeholder 6">
            <a:extLst>
              <a:ext uri="{FF2B5EF4-FFF2-40B4-BE49-F238E27FC236}">
                <a16:creationId xmlns:a16="http://schemas.microsoft.com/office/drawing/2014/main" id="{A65E5C9E-D70A-4C4C-BB20-2C5C39FD5D8A}"/>
              </a:ext>
            </a:extLst>
          </p:cNvPr>
          <p:cNvSpPr txBox="1">
            <a:spLocks/>
          </p:cNvSpPr>
          <p:nvPr/>
        </p:nvSpPr>
        <p:spPr>
          <a:xfrm>
            <a:off x="0" y="319690"/>
            <a:ext cx="6858001" cy="170588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15000"/>
              </a:lnSpc>
              <a:spcBef>
                <a:spcPts val="1200"/>
              </a:spcBef>
              <a:spcAft>
                <a:spcPts val="1200"/>
              </a:spcAft>
              <a:buFont typeface="Arial" panose="020B0604020202020204" pitchFamily="34" charset="0"/>
              <a:buNone/>
            </a:pPr>
            <a:endParaRPr lang="en-US" sz="4000" dirty="0">
              <a:solidFill>
                <a:srgbClr val="C09841"/>
              </a:solidFill>
              <a:latin typeface="Regis SemBd" pitchFamily="2" charset="0"/>
              <a:ea typeface="Times New Roman" panose="02020603050405020304" pitchFamily="18" charset="0"/>
            </a:endParaRPr>
          </a:p>
        </p:txBody>
      </p:sp>
      <p:sp>
        <p:nvSpPr>
          <p:cNvPr id="4" name="TextBox 3">
            <a:extLst>
              <a:ext uri="{FF2B5EF4-FFF2-40B4-BE49-F238E27FC236}">
                <a16:creationId xmlns:a16="http://schemas.microsoft.com/office/drawing/2014/main" id="{743062E2-C850-4F04-940B-8024E342376B}"/>
              </a:ext>
            </a:extLst>
          </p:cNvPr>
          <p:cNvSpPr txBox="1"/>
          <p:nvPr/>
        </p:nvSpPr>
        <p:spPr>
          <a:xfrm>
            <a:off x="389195" y="1304986"/>
            <a:ext cx="6075265" cy="6001643"/>
          </a:xfrm>
          <a:prstGeom prst="rect">
            <a:avLst/>
          </a:prstGeom>
          <a:noFill/>
        </p:spPr>
        <p:txBody>
          <a:bodyPr wrap="square" rtlCol="0">
            <a:spAutoFit/>
          </a:bodyPr>
          <a:lstStyle/>
          <a:p>
            <a:pPr marL="342900" indent="-342900" algn="just">
              <a:buClr>
                <a:srgbClr val="C09841"/>
              </a:buClr>
              <a:buSzPct val="80000"/>
              <a:buFont typeface="Courier New" panose="02070309020205020404" pitchFamily="49" charset="0"/>
              <a:buChar char="o"/>
            </a:pPr>
            <a:r>
              <a:rPr lang="en-US" sz="2400" dirty="0">
                <a:solidFill>
                  <a:schemeClr val="bg1"/>
                </a:solidFill>
                <a:latin typeface="Mulish Light" pitchFamily="2" charset="0"/>
              </a:rPr>
              <a:t>SJBHSMUN is open to all students up to first year in their respective undergraduate courses.</a:t>
            </a:r>
          </a:p>
          <a:p>
            <a:pPr marL="342900" indent="-342900" algn="just">
              <a:buClr>
                <a:srgbClr val="C09841"/>
              </a:buClr>
              <a:buSzPct val="80000"/>
              <a:buFont typeface="Courier New" panose="02070309020205020404" pitchFamily="49" charset="0"/>
              <a:buChar char="o"/>
            </a:pPr>
            <a:endParaRPr lang="en-US" sz="2400" dirty="0">
              <a:solidFill>
                <a:schemeClr val="bg1"/>
              </a:solidFill>
              <a:latin typeface="Mulish Light" pitchFamily="2" charset="0"/>
            </a:endParaRPr>
          </a:p>
          <a:p>
            <a:pPr marL="342900" indent="-342900" algn="just">
              <a:buClr>
                <a:srgbClr val="C09841"/>
              </a:buClr>
              <a:buSzPct val="80000"/>
              <a:buFont typeface="Courier New" panose="02070309020205020404" pitchFamily="49" charset="0"/>
              <a:buChar char="o"/>
            </a:pPr>
            <a:r>
              <a:rPr lang="en-US" sz="2400" dirty="0">
                <a:solidFill>
                  <a:schemeClr val="bg1"/>
                </a:solidFill>
                <a:latin typeface="Mulish Light" pitchFamily="2" charset="0"/>
              </a:rPr>
              <a:t>All delegates must attend the conference using laptops with a working camera and microphone. Virtual backgrounds of any sort are prohibited.</a:t>
            </a:r>
          </a:p>
          <a:p>
            <a:pPr marL="342900" indent="-342900" algn="just">
              <a:buClr>
                <a:srgbClr val="C09841"/>
              </a:buClr>
              <a:buSzPct val="80000"/>
              <a:buFont typeface="Courier New" panose="02070309020205020404" pitchFamily="49" charset="0"/>
              <a:buChar char="o"/>
            </a:pPr>
            <a:endParaRPr lang="en-US" sz="2400" dirty="0">
              <a:solidFill>
                <a:schemeClr val="bg1"/>
              </a:solidFill>
              <a:latin typeface="Mulish Light" pitchFamily="2" charset="0"/>
            </a:endParaRPr>
          </a:p>
          <a:p>
            <a:pPr marL="342900" indent="-342900" algn="just">
              <a:buClr>
                <a:srgbClr val="C09841"/>
              </a:buClr>
              <a:buSzPct val="80000"/>
              <a:buFont typeface="Courier New" panose="02070309020205020404" pitchFamily="49" charset="0"/>
              <a:buChar char="o"/>
            </a:pPr>
            <a:r>
              <a:rPr lang="en-US" sz="2400" dirty="0">
                <a:solidFill>
                  <a:schemeClr val="bg1"/>
                </a:solidFill>
                <a:latin typeface="Mulish Light" pitchFamily="2" charset="0"/>
              </a:rPr>
              <a:t>The dress code is western formals. Indian formals are permitted for the delegates of the Lok Sabha.</a:t>
            </a:r>
          </a:p>
          <a:p>
            <a:pPr marL="342900" indent="-342900" algn="just">
              <a:buClr>
                <a:srgbClr val="C09841"/>
              </a:buClr>
              <a:buSzPct val="80000"/>
              <a:buFont typeface="Courier New" panose="02070309020205020404" pitchFamily="49" charset="0"/>
              <a:buChar char="o"/>
            </a:pPr>
            <a:endParaRPr lang="en-US" sz="2400" dirty="0">
              <a:solidFill>
                <a:schemeClr val="bg1"/>
              </a:solidFill>
              <a:latin typeface="Mulish Light" pitchFamily="2" charset="0"/>
            </a:endParaRPr>
          </a:p>
          <a:p>
            <a:pPr marL="342900" indent="-342900" algn="just">
              <a:buClr>
                <a:srgbClr val="C09841"/>
              </a:buClr>
              <a:buSzPct val="80000"/>
              <a:buFont typeface="Courier New" panose="02070309020205020404" pitchFamily="49" charset="0"/>
              <a:buChar char="o"/>
            </a:pPr>
            <a:r>
              <a:rPr lang="en-US" sz="2400" dirty="0">
                <a:solidFill>
                  <a:schemeClr val="bg1"/>
                </a:solidFill>
                <a:latin typeface="Mulish Light" pitchFamily="2" charset="0"/>
              </a:rPr>
              <a:t>The prize money mentioned on the website is subject to change.</a:t>
            </a:r>
          </a:p>
        </p:txBody>
      </p:sp>
    </p:spTree>
    <p:extLst>
      <p:ext uri="{BB962C8B-B14F-4D97-AF65-F5344CB8AC3E}">
        <p14:creationId xmlns:p14="http://schemas.microsoft.com/office/powerpoint/2010/main" val="71406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4D2A7F-F0CE-4C75-A304-EBA1F2B9D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623" y="2376624"/>
            <a:ext cx="4390752" cy="4390752"/>
          </a:xfrm>
          <a:prstGeom prst="rect">
            <a:avLst/>
          </a:prstGeom>
        </p:spPr>
      </p:pic>
      <p:pic>
        <p:nvPicPr>
          <p:cNvPr id="4" name="Content Placeholder 4">
            <a:extLst>
              <a:ext uri="{FF2B5EF4-FFF2-40B4-BE49-F238E27FC236}">
                <a16:creationId xmlns:a16="http://schemas.microsoft.com/office/drawing/2014/main" id="{899DCFE3-7294-49BF-A6AC-275752DD77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46235" y="6767376"/>
            <a:ext cx="4165530" cy="516435"/>
          </a:xfrm>
          <a:prstGeom prst="rect">
            <a:avLst/>
          </a:prstGeom>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99EE2665-FBC1-4698-99A4-64A086C64084}"/>
              </a:ext>
            </a:extLst>
          </p:cNvPr>
          <p:cNvSpPr txBox="1"/>
          <p:nvPr/>
        </p:nvSpPr>
        <p:spPr>
          <a:xfrm>
            <a:off x="0" y="1853404"/>
            <a:ext cx="6857999" cy="523220"/>
          </a:xfrm>
          <a:prstGeom prst="rect">
            <a:avLst/>
          </a:prstGeom>
          <a:noFill/>
        </p:spPr>
        <p:txBody>
          <a:bodyPr wrap="square" rtlCol="0">
            <a:spAutoFit/>
          </a:bodyPr>
          <a:lstStyle/>
          <a:p>
            <a:pPr algn="ctr"/>
            <a:r>
              <a:rPr lang="en-IN" sz="2800" dirty="0">
                <a:solidFill>
                  <a:schemeClr val="bg1"/>
                </a:solidFill>
                <a:latin typeface="Regis SemBd" pitchFamily="2" charset="0"/>
              </a:rPr>
              <a:t>St Joseph’s Boys’ High School</a:t>
            </a:r>
          </a:p>
        </p:txBody>
      </p:sp>
      <p:sp>
        <p:nvSpPr>
          <p:cNvPr id="9" name="Right Triangle 8">
            <a:extLst>
              <a:ext uri="{FF2B5EF4-FFF2-40B4-BE49-F238E27FC236}">
                <a16:creationId xmlns:a16="http://schemas.microsoft.com/office/drawing/2014/main" id="{7C2A2447-9BFA-4D10-8769-4BD69AF8563D}"/>
              </a:ext>
            </a:extLst>
          </p:cNvPr>
          <p:cNvSpPr/>
          <p:nvPr/>
        </p:nvSpPr>
        <p:spPr>
          <a:xfrm>
            <a:off x="0" y="8356921"/>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Slide Number Placeholder 10">
            <a:extLst>
              <a:ext uri="{FF2B5EF4-FFF2-40B4-BE49-F238E27FC236}">
                <a16:creationId xmlns:a16="http://schemas.microsoft.com/office/drawing/2014/main" id="{E77EA074-7152-46C2-B1FF-CB2E893AA6A0}"/>
              </a:ext>
            </a:extLst>
          </p:cNvPr>
          <p:cNvSpPr>
            <a:spLocks noGrp="1"/>
          </p:cNvSpPr>
          <p:nvPr>
            <p:ph type="sldNum" sz="quarter" idx="12"/>
          </p:nvPr>
        </p:nvSpPr>
        <p:spPr>
          <a:xfrm>
            <a:off x="-1" y="8657167"/>
            <a:ext cx="393539" cy="486833"/>
          </a:xfrm>
        </p:spPr>
        <p:txBody>
          <a:bodyPr/>
          <a:lstStyle/>
          <a:p>
            <a:pPr algn="ctr"/>
            <a:r>
              <a:rPr lang="en-IN" sz="1400" dirty="0">
                <a:latin typeface="Regis SemBd" pitchFamily="2" charset="0"/>
              </a:rPr>
              <a:t>1</a:t>
            </a:r>
          </a:p>
        </p:txBody>
      </p:sp>
    </p:spTree>
    <p:extLst>
      <p:ext uri="{BB962C8B-B14F-4D97-AF65-F5344CB8AC3E}">
        <p14:creationId xmlns:p14="http://schemas.microsoft.com/office/powerpoint/2010/main" val="2647688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875BC14-1079-4EDB-98AC-AA79167BDC25}"/>
              </a:ext>
            </a:extLst>
          </p:cNvPr>
          <p:cNvSpPr>
            <a:spLocks noGrp="1"/>
          </p:cNvSpPr>
          <p:nvPr>
            <p:ph idx="1"/>
          </p:nvPr>
        </p:nvSpPr>
        <p:spPr>
          <a:xfrm>
            <a:off x="0" y="392411"/>
            <a:ext cx="6889831" cy="2314936"/>
          </a:xfrm>
        </p:spPr>
        <p:txBody>
          <a:bodyPr>
            <a:normAutofit/>
          </a:bodyPr>
          <a:lstStyle/>
          <a:p>
            <a:pPr marL="0" indent="0" algn="ctr">
              <a:lnSpc>
                <a:spcPct val="115000"/>
              </a:lnSpc>
              <a:spcBef>
                <a:spcPts val="1200"/>
              </a:spcBef>
              <a:spcAft>
                <a:spcPts val="1200"/>
              </a:spcAft>
              <a:buNone/>
            </a:pPr>
            <a:r>
              <a:rPr lang="en-IN" sz="2800" dirty="0">
                <a:solidFill>
                  <a:schemeClr val="bg1"/>
                </a:solidFill>
                <a:latin typeface="Regis SemBd" pitchFamily="2" charset="0"/>
              </a:rPr>
              <a:t>Rules with Regard to Registrations</a:t>
            </a:r>
          </a:p>
        </p:txBody>
      </p:sp>
      <p:sp>
        <p:nvSpPr>
          <p:cNvPr id="11" name="Right Triangle 10">
            <a:extLst>
              <a:ext uri="{FF2B5EF4-FFF2-40B4-BE49-F238E27FC236}">
                <a16:creationId xmlns:a16="http://schemas.microsoft.com/office/drawing/2014/main" id="{8474A10D-E290-49E3-9334-0B714C73484B}"/>
              </a:ext>
            </a:extLst>
          </p:cNvPr>
          <p:cNvSpPr/>
          <p:nvPr/>
        </p:nvSpPr>
        <p:spPr>
          <a:xfrm>
            <a:off x="0" y="8356921"/>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Slide Number Placeholder 10">
            <a:extLst>
              <a:ext uri="{FF2B5EF4-FFF2-40B4-BE49-F238E27FC236}">
                <a16:creationId xmlns:a16="http://schemas.microsoft.com/office/drawing/2014/main" id="{D12022B7-5147-4FEC-805A-5AB80135B1B2}"/>
              </a:ext>
            </a:extLst>
          </p:cNvPr>
          <p:cNvSpPr>
            <a:spLocks noGrp="1"/>
          </p:cNvSpPr>
          <p:nvPr>
            <p:ph type="sldNum" sz="quarter" idx="12"/>
          </p:nvPr>
        </p:nvSpPr>
        <p:spPr>
          <a:xfrm>
            <a:off x="0" y="8645570"/>
            <a:ext cx="393539" cy="486833"/>
          </a:xfrm>
        </p:spPr>
        <p:txBody>
          <a:bodyPr/>
          <a:lstStyle/>
          <a:p>
            <a:pPr algn="ctr"/>
            <a:r>
              <a:rPr lang="en-IN" sz="1400" dirty="0">
                <a:latin typeface="Regis SemBd" pitchFamily="2" charset="0"/>
              </a:rPr>
              <a:t>19</a:t>
            </a:r>
          </a:p>
        </p:txBody>
      </p:sp>
      <p:cxnSp>
        <p:nvCxnSpPr>
          <p:cNvPr id="19" name="Straight Connector 18">
            <a:extLst>
              <a:ext uri="{FF2B5EF4-FFF2-40B4-BE49-F238E27FC236}">
                <a16:creationId xmlns:a16="http://schemas.microsoft.com/office/drawing/2014/main" id="{7C54C7E5-407C-473F-8083-46482098034C}"/>
              </a:ext>
            </a:extLst>
          </p:cNvPr>
          <p:cNvCxnSpPr>
            <a:cxnSpLocks/>
          </p:cNvCxnSpPr>
          <p:nvPr/>
        </p:nvCxnSpPr>
        <p:spPr>
          <a:xfrm flipH="1">
            <a:off x="389195" y="1074187"/>
            <a:ext cx="6079603" cy="0"/>
          </a:xfrm>
          <a:prstGeom prst="line">
            <a:avLst/>
          </a:prstGeom>
          <a:ln>
            <a:solidFill>
              <a:srgbClr val="C09841"/>
            </a:solidFill>
          </a:ln>
        </p:spPr>
        <p:style>
          <a:lnRef idx="1">
            <a:schemeClr val="accent4"/>
          </a:lnRef>
          <a:fillRef idx="0">
            <a:schemeClr val="accent4"/>
          </a:fillRef>
          <a:effectRef idx="0">
            <a:schemeClr val="accent4"/>
          </a:effectRef>
          <a:fontRef idx="minor">
            <a:schemeClr val="tx1"/>
          </a:fontRef>
        </p:style>
      </p:cxnSp>
      <p:sp>
        <p:nvSpPr>
          <p:cNvPr id="4" name="TextBox 3">
            <a:extLst>
              <a:ext uri="{FF2B5EF4-FFF2-40B4-BE49-F238E27FC236}">
                <a16:creationId xmlns:a16="http://schemas.microsoft.com/office/drawing/2014/main" id="{743062E2-C850-4F04-940B-8024E342376B}"/>
              </a:ext>
            </a:extLst>
          </p:cNvPr>
          <p:cNvSpPr txBox="1"/>
          <p:nvPr/>
        </p:nvSpPr>
        <p:spPr>
          <a:xfrm>
            <a:off x="405113" y="1329960"/>
            <a:ext cx="6079603" cy="6863417"/>
          </a:xfrm>
          <a:prstGeom prst="rect">
            <a:avLst/>
          </a:prstGeom>
          <a:noFill/>
        </p:spPr>
        <p:txBody>
          <a:bodyPr wrap="square" rtlCol="0">
            <a:spAutoFit/>
          </a:bodyPr>
          <a:lstStyle/>
          <a:p>
            <a:pPr marL="342900" indent="-342900" algn="just">
              <a:buClr>
                <a:srgbClr val="C09841"/>
              </a:buClr>
              <a:buSzPct val="80000"/>
              <a:buFont typeface="Courier New" panose="02070309020205020404" pitchFamily="49" charset="0"/>
              <a:buChar char="o"/>
            </a:pPr>
            <a:r>
              <a:rPr lang="en-US" sz="2000" dirty="0">
                <a:solidFill>
                  <a:schemeClr val="bg1"/>
                </a:solidFill>
                <a:latin typeface="Mulish Light" pitchFamily="2" charset="0"/>
              </a:rPr>
              <a:t>The registration fee is to be paid within 48 hours after receiving the confirmation email. A payment link shall be sent for the same.</a:t>
            </a:r>
          </a:p>
          <a:p>
            <a:pPr marL="342900" indent="-342900" algn="just">
              <a:buClr>
                <a:srgbClr val="C09841"/>
              </a:buClr>
              <a:buSzPct val="80000"/>
              <a:buFont typeface="Courier New" panose="02070309020205020404" pitchFamily="49" charset="0"/>
              <a:buChar char="o"/>
            </a:pPr>
            <a:endParaRPr lang="en-US" sz="2000" dirty="0">
              <a:solidFill>
                <a:schemeClr val="bg1"/>
              </a:solidFill>
              <a:latin typeface="Mulish Light" pitchFamily="2" charset="0"/>
            </a:endParaRPr>
          </a:p>
          <a:p>
            <a:pPr marL="342900" indent="-342900" algn="just">
              <a:buClr>
                <a:srgbClr val="C09841"/>
              </a:buClr>
              <a:buSzPct val="80000"/>
              <a:buFont typeface="Courier New" panose="02070309020205020404" pitchFamily="49" charset="0"/>
              <a:buChar char="o"/>
            </a:pPr>
            <a:r>
              <a:rPr lang="en-US" sz="2000" dirty="0">
                <a:solidFill>
                  <a:schemeClr val="bg1"/>
                </a:solidFill>
                <a:latin typeface="Mulish Light" pitchFamily="2" charset="0"/>
              </a:rPr>
              <a:t>After the payment to the account mentioned in the confirmation email is made, a screenshot/ confirmation of the same must be sent to </a:t>
            </a:r>
            <a:r>
              <a:rPr lang="en-US" sz="2000" dirty="0">
                <a:solidFill>
                  <a:srgbClr val="FFC000"/>
                </a:solidFill>
                <a:latin typeface="Mulish Light" pitchFamily="2" charset="0"/>
                <a:hlinkClick r:id="rId2">
                  <a:extLst>
                    <a:ext uri="{A12FA001-AC4F-418D-AE19-62706E023703}">
                      <ahyp:hlinkClr xmlns:ahyp="http://schemas.microsoft.com/office/drawing/2018/hyperlinkcolor" val="tx"/>
                    </a:ext>
                  </a:extLst>
                </a:hlinkClick>
              </a:rPr>
              <a:t>mun@sjbhs.edu.in</a:t>
            </a:r>
            <a:r>
              <a:rPr lang="en-US" sz="2000" dirty="0">
                <a:solidFill>
                  <a:schemeClr val="bg1"/>
                </a:solidFill>
                <a:latin typeface="Mulish Light" pitchFamily="2" charset="0"/>
              </a:rPr>
              <a:t>.</a:t>
            </a:r>
          </a:p>
          <a:p>
            <a:pPr marL="342900" indent="-342900" algn="just">
              <a:buClr>
                <a:srgbClr val="C09841"/>
              </a:buClr>
              <a:buSzPct val="80000"/>
              <a:buFont typeface="Courier New" panose="02070309020205020404" pitchFamily="49" charset="0"/>
              <a:buChar char="o"/>
            </a:pPr>
            <a:endParaRPr lang="en-US" sz="2000" dirty="0">
              <a:solidFill>
                <a:schemeClr val="bg1"/>
              </a:solidFill>
              <a:latin typeface="Mulish Light" pitchFamily="2" charset="0"/>
            </a:endParaRPr>
          </a:p>
          <a:p>
            <a:pPr marL="342900" indent="-342900" algn="just">
              <a:buClr>
                <a:srgbClr val="C09841"/>
              </a:buClr>
              <a:buSzPct val="80000"/>
              <a:buFont typeface="Courier New" panose="02070309020205020404" pitchFamily="49" charset="0"/>
              <a:buChar char="o"/>
            </a:pPr>
            <a:r>
              <a:rPr lang="en-US" sz="2000" dirty="0">
                <a:solidFill>
                  <a:schemeClr val="bg1"/>
                </a:solidFill>
                <a:latin typeface="Mulish Light" pitchFamily="2" charset="0"/>
              </a:rPr>
              <a:t>In case of cancellation after payment, refunds shall be allowed up to 2 days prior to the MUN.</a:t>
            </a:r>
          </a:p>
          <a:p>
            <a:pPr marL="342900" indent="-342900" algn="just">
              <a:buClr>
                <a:srgbClr val="C09841"/>
              </a:buClr>
              <a:buSzPct val="80000"/>
              <a:buFont typeface="Courier New" panose="02070309020205020404" pitchFamily="49" charset="0"/>
              <a:buChar char="o"/>
            </a:pPr>
            <a:endParaRPr lang="en-US" sz="2000" dirty="0">
              <a:solidFill>
                <a:schemeClr val="bg1"/>
              </a:solidFill>
              <a:latin typeface="Mulish Light" pitchFamily="2" charset="0"/>
            </a:endParaRPr>
          </a:p>
          <a:p>
            <a:pPr marL="342900" indent="-342900" algn="just">
              <a:buClr>
                <a:srgbClr val="C09841"/>
              </a:buClr>
              <a:buSzPct val="80000"/>
              <a:buFont typeface="Courier New" panose="02070309020205020404" pitchFamily="49" charset="0"/>
              <a:buChar char="o"/>
            </a:pPr>
            <a:r>
              <a:rPr lang="en-US" sz="2000" dirty="0">
                <a:solidFill>
                  <a:schemeClr val="bg1"/>
                </a:solidFill>
                <a:latin typeface="Mulish Light" pitchFamily="2" charset="0"/>
              </a:rPr>
              <a:t>Registrations shall be made on a first come-first serve basis.</a:t>
            </a:r>
          </a:p>
          <a:p>
            <a:pPr marL="342900" indent="-342900" algn="just">
              <a:buClr>
                <a:srgbClr val="C09841"/>
              </a:buClr>
              <a:buSzPct val="80000"/>
              <a:buFont typeface="Courier New" panose="02070309020205020404" pitchFamily="49" charset="0"/>
              <a:buChar char="o"/>
            </a:pPr>
            <a:endParaRPr lang="en-US" sz="2000" dirty="0">
              <a:solidFill>
                <a:schemeClr val="bg1"/>
              </a:solidFill>
              <a:latin typeface="Mulish Light" pitchFamily="2" charset="0"/>
            </a:endParaRPr>
          </a:p>
          <a:p>
            <a:pPr marL="342900" indent="-342900" algn="just">
              <a:buClr>
                <a:srgbClr val="C09841"/>
              </a:buClr>
              <a:buSzPct val="80000"/>
              <a:buFont typeface="Courier New" panose="02070309020205020404" pitchFamily="49" charset="0"/>
              <a:buChar char="o"/>
            </a:pPr>
            <a:r>
              <a:rPr lang="en-US" sz="2000" dirty="0">
                <a:solidFill>
                  <a:schemeClr val="bg1"/>
                </a:solidFill>
                <a:latin typeface="Mulish Light" pitchFamily="2" charset="0"/>
              </a:rPr>
              <a:t>Kindly ensure that the phone number submitted at the time of registration is a WhatsApp number.</a:t>
            </a:r>
          </a:p>
          <a:p>
            <a:pPr marL="342900" indent="-342900" algn="just">
              <a:buClr>
                <a:srgbClr val="C09841"/>
              </a:buClr>
              <a:buSzPct val="80000"/>
              <a:buFont typeface="Courier New" panose="02070309020205020404" pitchFamily="49" charset="0"/>
              <a:buChar char="o"/>
            </a:pPr>
            <a:endParaRPr lang="en-US" sz="2000" dirty="0">
              <a:solidFill>
                <a:schemeClr val="bg1"/>
              </a:solidFill>
              <a:latin typeface="Mulish Light" pitchFamily="2" charset="0"/>
            </a:endParaRPr>
          </a:p>
          <a:p>
            <a:pPr marL="342900" indent="-342900" algn="just">
              <a:buClr>
                <a:srgbClr val="C09841"/>
              </a:buClr>
              <a:buSzPct val="80000"/>
              <a:buFont typeface="Courier New" panose="02070309020205020404" pitchFamily="49" charset="0"/>
              <a:buChar char="o"/>
            </a:pPr>
            <a:r>
              <a:rPr lang="en-US" sz="2000" dirty="0">
                <a:solidFill>
                  <a:schemeClr val="bg1"/>
                </a:solidFill>
                <a:latin typeface="Mulish Light" pitchFamily="2" charset="0"/>
              </a:rPr>
              <a:t>A valid ID proof (school ID, Aadhar Cards etc.) must be submitted at the time of registration. The photo must be clear and visible.</a:t>
            </a:r>
          </a:p>
        </p:txBody>
      </p:sp>
    </p:spTree>
    <p:extLst>
      <p:ext uri="{BB962C8B-B14F-4D97-AF65-F5344CB8AC3E}">
        <p14:creationId xmlns:p14="http://schemas.microsoft.com/office/powerpoint/2010/main" val="2310687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875BC14-1079-4EDB-98AC-AA79167BDC25}"/>
              </a:ext>
            </a:extLst>
          </p:cNvPr>
          <p:cNvSpPr>
            <a:spLocks noGrp="1"/>
          </p:cNvSpPr>
          <p:nvPr>
            <p:ph idx="1"/>
          </p:nvPr>
        </p:nvSpPr>
        <p:spPr>
          <a:xfrm>
            <a:off x="-31832" y="294025"/>
            <a:ext cx="6889831" cy="2314936"/>
          </a:xfrm>
        </p:spPr>
        <p:txBody>
          <a:bodyPr>
            <a:normAutofit/>
          </a:bodyPr>
          <a:lstStyle/>
          <a:p>
            <a:pPr marL="0" indent="0" algn="ctr">
              <a:lnSpc>
                <a:spcPct val="115000"/>
              </a:lnSpc>
              <a:spcBef>
                <a:spcPts val="1200"/>
              </a:spcBef>
              <a:spcAft>
                <a:spcPts val="1200"/>
              </a:spcAft>
              <a:buNone/>
            </a:pPr>
            <a:r>
              <a:rPr lang="en-IN" sz="3600" dirty="0">
                <a:solidFill>
                  <a:schemeClr val="bg1"/>
                </a:solidFill>
                <a:latin typeface="Regis SemBd" pitchFamily="2" charset="0"/>
              </a:rPr>
              <a:t>Committee Rules</a:t>
            </a:r>
          </a:p>
        </p:txBody>
      </p:sp>
      <p:sp>
        <p:nvSpPr>
          <p:cNvPr id="11" name="Right Triangle 10">
            <a:extLst>
              <a:ext uri="{FF2B5EF4-FFF2-40B4-BE49-F238E27FC236}">
                <a16:creationId xmlns:a16="http://schemas.microsoft.com/office/drawing/2014/main" id="{8474A10D-E290-49E3-9334-0B714C73484B}"/>
              </a:ext>
            </a:extLst>
          </p:cNvPr>
          <p:cNvSpPr/>
          <p:nvPr/>
        </p:nvSpPr>
        <p:spPr>
          <a:xfrm rot="16200000">
            <a:off x="6070921" y="8356921"/>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Slide Number Placeholder 10">
            <a:extLst>
              <a:ext uri="{FF2B5EF4-FFF2-40B4-BE49-F238E27FC236}">
                <a16:creationId xmlns:a16="http://schemas.microsoft.com/office/drawing/2014/main" id="{D12022B7-5147-4FEC-805A-5AB80135B1B2}"/>
              </a:ext>
            </a:extLst>
          </p:cNvPr>
          <p:cNvSpPr>
            <a:spLocks noGrp="1"/>
          </p:cNvSpPr>
          <p:nvPr>
            <p:ph type="sldNum" sz="quarter" idx="12"/>
          </p:nvPr>
        </p:nvSpPr>
        <p:spPr>
          <a:xfrm>
            <a:off x="6464460" y="8657167"/>
            <a:ext cx="393539" cy="486833"/>
          </a:xfrm>
        </p:spPr>
        <p:txBody>
          <a:bodyPr/>
          <a:lstStyle/>
          <a:p>
            <a:pPr algn="ctr"/>
            <a:r>
              <a:rPr lang="en-IN" sz="1400" dirty="0">
                <a:latin typeface="Regis SemBd" pitchFamily="2" charset="0"/>
              </a:rPr>
              <a:t>20</a:t>
            </a:r>
          </a:p>
        </p:txBody>
      </p:sp>
      <p:cxnSp>
        <p:nvCxnSpPr>
          <p:cNvPr id="19" name="Straight Connector 18">
            <a:extLst>
              <a:ext uri="{FF2B5EF4-FFF2-40B4-BE49-F238E27FC236}">
                <a16:creationId xmlns:a16="http://schemas.microsoft.com/office/drawing/2014/main" id="{7C54C7E5-407C-473F-8083-46482098034C}"/>
              </a:ext>
            </a:extLst>
          </p:cNvPr>
          <p:cNvCxnSpPr>
            <a:cxnSpLocks/>
          </p:cNvCxnSpPr>
          <p:nvPr/>
        </p:nvCxnSpPr>
        <p:spPr>
          <a:xfrm flipH="1">
            <a:off x="389198" y="1074187"/>
            <a:ext cx="6079603" cy="0"/>
          </a:xfrm>
          <a:prstGeom prst="line">
            <a:avLst/>
          </a:prstGeom>
          <a:ln>
            <a:solidFill>
              <a:srgbClr val="C09841"/>
            </a:solidFill>
          </a:ln>
        </p:spPr>
        <p:style>
          <a:lnRef idx="1">
            <a:schemeClr val="accent4"/>
          </a:lnRef>
          <a:fillRef idx="0">
            <a:schemeClr val="accent4"/>
          </a:fillRef>
          <a:effectRef idx="0">
            <a:schemeClr val="accent4"/>
          </a:effectRef>
          <a:fontRef idx="minor">
            <a:schemeClr val="tx1"/>
          </a:fontRef>
        </p:style>
      </p:cxnSp>
      <p:sp>
        <p:nvSpPr>
          <p:cNvPr id="4" name="TextBox 3">
            <a:extLst>
              <a:ext uri="{FF2B5EF4-FFF2-40B4-BE49-F238E27FC236}">
                <a16:creationId xmlns:a16="http://schemas.microsoft.com/office/drawing/2014/main" id="{743062E2-C850-4F04-940B-8024E342376B}"/>
              </a:ext>
            </a:extLst>
          </p:cNvPr>
          <p:cNvSpPr txBox="1"/>
          <p:nvPr/>
        </p:nvSpPr>
        <p:spPr>
          <a:xfrm>
            <a:off x="391363" y="1374434"/>
            <a:ext cx="6075265" cy="7109639"/>
          </a:xfrm>
          <a:prstGeom prst="rect">
            <a:avLst/>
          </a:prstGeom>
          <a:noFill/>
        </p:spPr>
        <p:txBody>
          <a:bodyPr wrap="square" rtlCol="0">
            <a:spAutoFit/>
          </a:bodyPr>
          <a:lstStyle/>
          <a:p>
            <a:pPr marL="342900" indent="-342900" algn="just">
              <a:buClr>
                <a:srgbClr val="C09841"/>
              </a:buClr>
              <a:buSzPct val="80000"/>
              <a:buFont typeface="Courier New" panose="02070309020205020404" pitchFamily="49" charset="0"/>
              <a:buChar char="o"/>
            </a:pPr>
            <a:r>
              <a:rPr lang="en-US" sz="1900" dirty="0">
                <a:solidFill>
                  <a:schemeClr val="bg1"/>
                </a:solidFill>
                <a:latin typeface="Mulish Light" pitchFamily="2" charset="0"/>
              </a:rPr>
              <a:t>The conference will be held on the ZOOM platform.</a:t>
            </a:r>
          </a:p>
          <a:p>
            <a:pPr marL="342900" indent="-342900" algn="just">
              <a:buClr>
                <a:srgbClr val="C09841"/>
              </a:buClr>
              <a:buSzPct val="80000"/>
              <a:buFont typeface="Courier New" panose="02070309020205020404" pitchFamily="49" charset="0"/>
              <a:buChar char="o"/>
            </a:pPr>
            <a:endParaRPr lang="en-US" sz="1900" dirty="0">
              <a:solidFill>
                <a:schemeClr val="bg1"/>
              </a:solidFill>
              <a:latin typeface="Mulish Light" pitchFamily="2" charset="0"/>
            </a:endParaRPr>
          </a:p>
          <a:p>
            <a:pPr marL="342900" indent="-342900" algn="just">
              <a:buClr>
                <a:srgbClr val="C09841"/>
              </a:buClr>
              <a:buSzPct val="80000"/>
              <a:buFont typeface="Courier New" panose="02070309020205020404" pitchFamily="49" charset="0"/>
              <a:buChar char="o"/>
            </a:pPr>
            <a:r>
              <a:rPr lang="en-US" sz="1900" dirty="0">
                <a:solidFill>
                  <a:schemeClr val="bg1"/>
                </a:solidFill>
                <a:latin typeface="Mulish Light" pitchFamily="2" charset="0"/>
              </a:rPr>
              <a:t>Delegates are required to join the zoom link 20 minutes prior to the commencement of the session.</a:t>
            </a:r>
          </a:p>
          <a:p>
            <a:pPr marL="342900" indent="-342900" algn="just">
              <a:buClr>
                <a:srgbClr val="C09841"/>
              </a:buClr>
              <a:buSzPct val="80000"/>
              <a:buFont typeface="Courier New" panose="02070309020205020404" pitchFamily="49" charset="0"/>
              <a:buChar char="o"/>
            </a:pPr>
            <a:endParaRPr lang="en-US" sz="1900" dirty="0">
              <a:solidFill>
                <a:schemeClr val="bg1"/>
              </a:solidFill>
              <a:latin typeface="Mulish Light" pitchFamily="2" charset="0"/>
            </a:endParaRPr>
          </a:p>
          <a:p>
            <a:pPr marL="342900" indent="-342900" algn="just">
              <a:buClr>
                <a:srgbClr val="C09841"/>
              </a:buClr>
              <a:buSzPct val="80000"/>
              <a:buFont typeface="Courier New" panose="02070309020205020404" pitchFamily="49" charset="0"/>
              <a:buChar char="o"/>
            </a:pPr>
            <a:r>
              <a:rPr lang="en-US" sz="1900" dirty="0">
                <a:solidFill>
                  <a:schemeClr val="bg1"/>
                </a:solidFill>
                <a:latin typeface="Mulish Light" pitchFamily="2" charset="0"/>
              </a:rPr>
              <a:t>The participants are required to rename themselves as follows – (Country/portfolio – individual name).</a:t>
            </a:r>
          </a:p>
          <a:p>
            <a:pPr marL="342900" indent="-342900" algn="just">
              <a:buClr>
                <a:srgbClr val="C09841"/>
              </a:buClr>
              <a:buSzPct val="80000"/>
              <a:buFont typeface="Courier New" panose="02070309020205020404" pitchFamily="49" charset="0"/>
              <a:buChar char="o"/>
            </a:pPr>
            <a:endParaRPr lang="en-US" sz="1900" dirty="0">
              <a:solidFill>
                <a:schemeClr val="bg1"/>
              </a:solidFill>
              <a:latin typeface="Mulish Light" pitchFamily="2" charset="0"/>
            </a:endParaRPr>
          </a:p>
          <a:p>
            <a:pPr marL="342900" indent="-342900" algn="just">
              <a:buClr>
                <a:srgbClr val="C09841"/>
              </a:buClr>
              <a:buSzPct val="80000"/>
              <a:buFont typeface="Courier New" panose="02070309020205020404" pitchFamily="49" charset="0"/>
              <a:buChar char="o"/>
            </a:pPr>
            <a:r>
              <a:rPr lang="en-US" sz="1900" dirty="0">
                <a:solidFill>
                  <a:schemeClr val="bg1"/>
                </a:solidFill>
                <a:latin typeface="Mulish Light" pitchFamily="2" charset="0"/>
              </a:rPr>
              <a:t>Any participant failing to join on time will be required to give an explanation for the same to the EB members.</a:t>
            </a:r>
          </a:p>
          <a:p>
            <a:pPr marL="342900" indent="-342900" algn="just">
              <a:buClr>
                <a:srgbClr val="C09841"/>
              </a:buClr>
              <a:buSzPct val="80000"/>
              <a:buFont typeface="Courier New" panose="02070309020205020404" pitchFamily="49" charset="0"/>
              <a:buChar char="o"/>
            </a:pPr>
            <a:endParaRPr lang="en-US" sz="1900" dirty="0">
              <a:solidFill>
                <a:schemeClr val="bg1"/>
              </a:solidFill>
              <a:latin typeface="Mulish Light" pitchFamily="2" charset="0"/>
            </a:endParaRPr>
          </a:p>
          <a:p>
            <a:pPr marL="342900" indent="-342900" algn="just">
              <a:buClr>
                <a:srgbClr val="C09841"/>
              </a:buClr>
              <a:buSzPct val="80000"/>
              <a:buFont typeface="Courier New" panose="02070309020205020404" pitchFamily="49" charset="0"/>
              <a:buChar char="o"/>
            </a:pPr>
            <a:r>
              <a:rPr lang="en-US" sz="1900" dirty="0">
                <a:solidFill>
                  <a:schemeClr val="bg1"/>
                </a:solidFill>
                <a:latin typeface="Mulish Light" pitchFamily="2" charset="0"/>
              </a:rPr>
              <a:t>The chat option on the ZOOM platform shall be open for direct communication. Delegates can make use of the same, keeping in mind the Anti-harassment Policy.</a:t>
            </a:r>
          </a:p>
          <a:p>
            <a:pPr marL="342900" indent="-342900" algn="just">
              <a:buClr>
                <a:srgbClr val="C09841"/>
              </a:buClr>
              <a:buSzPct val="80000"/>
              <a:buFont typeface="Courier New" panose="02070309020205020404" pitchFamily="49" charset="0"/>
              <a:buChar char="o"/>
            </a:pPr>
            <a:endParaRPr lang="en-US" sz="1900" dirty="0">
              <a:solidFill>
                <a:schemeClr val="bg1"/>
              </a:solidFill>
              <a:latin typeface="Mulish Light" pitchFamily="2" charset="0"/>
            </a:endParaRPr>
          </a:p>
          <a:p>
            <a:pPr marL="342900" indent="-342900" algn="just">
              <a:buClr>
                <a:srgbClr val="C09841"/>
              </a:buClr>
              <a:buSzPct val="80000"/>
              <a:buFont typeface="Courier New" panose="02070309020205020404" pitchFamily="49" charset="0"/>
              <a:buChar char="o"/>
            </a:pPr>
            <a:r>
              <a:rPr lang="en-US" sz="1900" dirty="0">
                <a:solidFill>
                  <a:schemeClr val="bg1"/>
                </a:solidFill>
                <a:latin typeface="Mulish Light" pitchFamily="2" charset="0"/>
              </a:rPr>
              <a:t>All grievances can be mailed to mun@sjbhs.edu.in or a message can be sent to the student coordinators.</a:t>
            </a:r>
          </a:p>
          <a:p>
            <a:pPr marL="342900" indent="-342900">
              <a:buClr>
                <a:srgbClr val="C09841"/>
              </a:buClr>
              <a:buSzPct val="80000"/>
              <a:buFont typeface="Courier New" panose="02070309020205020404" pitchFamily="49" charset="0"/>
              <a:buChar char="o"/>
            </a:pPr>
            <a:endParaRPr lang="en-US" sz="1900" dirty="0">
              <a:solidFill>
                <a:schemeClr val="bg1"/>
              </a:solidFill>
              <a:latin typeface="Mulish Light" pitchFamily="2" charset="0"/>
            </a:endParaRPr>
          </a:p>
        </p:txBody>
      </p:sp>
    </p:spTree>
    <p:extLst>
      <p:ext uri="{BB962C8B-B14F-4D97-AF65-F5344CB8AC3E}">
        <p14:creationId xmlns:p14="http://schemas.microsoft.com/office/powerpoint/2010/main" val="3184352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6">
            <a:extLst>
              <a:ext uri="{FF2B5EF4-FFF2-40B4-BE49-F238E27FC236}">
                <a16:creationId xmlns:a16="http://schemas.microsoft.com/office/drawing/2014/main" id="{0AF26F87-F85D-42FF-814F-0446E3D14B4F}"/>
              </a:ext>
            </a:extLst>
          </p:cNvPr>
          <p:cNvSpPr txBox="1">
            <a:spLocks/>
          </p:cNvSpPr>
          <p:nvPr/>
        </p:nvSpPr>
        <p:spPr>
          <a:xfrm>
            <a:off x="-15920" y="270876"/>
            <a:ext cx="6889831" cy="2314936"/>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15000"/>
              </a:lnSpc>
              <a:spcBef>
                <a:spcPts val="1200"/>
              </a:spcBef>
              <a:spcAft>
                <a:spcPts val="1200"/>
              </a:spcAft>
              <a:buFont typeface="Arial" panose="020B0604020202020204" pitchFamily="34" charset="0"/>
              <a:buNone/>
            </a:pPr>
            <a:r>
              <a:rPr lang="en-IN" sz="3600" dirty="0">
                <a:solidFill>
                  <a:schemeClr val="bg1"/>
                </a:solidFill>
                <a:latin typeface="Regis SemBd" pitchFamily="2" charset="0"/>
              </a:rPr>
              <a:t>Committee Rules</a:t>
            </a:r>
          </a:p>
        </p:txBody>
      </p:sp>
      <p:sp>
        <p:nvSpPr>
          <p:cNvPr id="6" name="TextBox 5">
            <a:extLst>
              <a:ext uri="{FF2B5EF4-FFF2-40B4-BE49-F238E27FC236}">
                <a16:creationId xmlns:a16="http://schemas.microsoft.com/office/drawing/2014/main" id="{AF0D5222-4BDA-4AFE-9301-C5378686CB0E}"/>
              </a:ext>
            </a:extLst>
          </p:cNvPr>
          <p:cNvSpPr txBox="1"/>
          <p:nvPr/>
        </p:nvSpPr>
        <p:spPr>
          <a:xfrm>
            <a:off x="389195" y="1362837"/>
            <a:ext cx="6079603" cy="6247864"/>
          </a:xfrm>
          <a:prstGeom prst="rect">
            <a:avLst/>
          </a:prstGeom>
          <a:noFill/>
        </p:spPr>
        <p:txBody>
          <a:bodyPr wrap="square">
            <a:spAutoFit/>
          </a:bodyPr>
          <a:lstStyle/>
          <a:p>
            <a:pPr marL="342900" indent="-342900" algn="just">
              <a:buClr>
                <a:srgbClr val="C09841"/>
              </a:buClr>
              <a:buSzPct val="80000"/>
              <a:buFont typeface="Courier New" panose="02070309020205020404" pitchFamily="49" charset="0"/>
              <a:buChar char="o"/>
            </a:pPr>
            <a:r>
              <a:rPr lang="en-US" sz="2000" dirty="0">
                <a:solidFill>
                  <a:schemeClr val="bg1"/>
                </a:solidFill>
                <a:latin typeface="Mulish Light" pitchFamily="2" charset="0"/>
              </a:rPr>
              <a:t>No vulgarity or inappropriate language/gestures will be tolerated.</a:t>
            </a:r>
          </a:p>
          <a:p>
            <a:pPr marL="342900" indent="-342900" algn="just">
              <a:buClr>
                <a:srgbClr val="C09841"/>
              </a:buClr>
              <a:buSzPct val="80000"/>
              <a:buFont typeface="Courier New" panose="02070309020205020404" pitchFamily="49" charset="0"/>
              <a:buChar char="o"/>
            </a:pPr>
            <a:endParaRPr lang="en-US" sz="2000" dirty="0">
              <a:solidFill>
                <a:schemeClr val="bg1"/>
              </a:solidFill>
              <a:latin typeface="Mulish Light" pitchFamily="2" charset="0"/>
            </a:endParaRPr>
          </a:p>
          <a:p>
            <a:pPr marL="342900" indent="-342900" algn="just">
              <a:buClr>
                <a:srgbClr val="C09841"/>
              </a:buClr>
              <a:buSzPct val="80000"/>
              <a:buFont typeface="Courier New" panose="02070309020205020404" pitchFamily="49" charset="0"/>
              <a:buChar char="o"/>
            </a:pPr>
            <a:r>
              <a:rPr lang="en-US" sz="2000" dirty="0">
                <a:solidFill>
                  <a:schemeClr val="bg1"/>
                </a:solidFill>
                <a:latin typeface="Mulish Light" pitchFamily="2" charset="0"/>
              </a:rPr>
              <a:t>The decision of the Executive Board Members is final.</a:t>
            </a:r>
          </a:p>
          <a:p>
            <a:pPr marL="342900" indent="-342900" algn="just">
              <a:buClr>
                <a:srgbClr val="C09841"/>
              </a:buClr>
              <a:buSzPct val="80000"/>
              <a:buFont typeface="Courier New" panose="02070309020205020404" pitchFamily="49" charset="0"/>
              <a:buChar char="o"/>
            </a:pPr>
            <a:endParaRPr lang="en-US" sz="2000" dirty="0">
              <a:solidFill>
                <a:schemeClr val="bg1"/>
              </a:solidFill>
              <a:latin typeface="Mulish Light" pitchFamily="2" charset="0"/>
            </a:endParaRPr>
          </a:p>
          <a:p>
            <a:pPr marL="342900" indent="-342900" algn="just">
              <a:buClr>
                <a:srgbClr val="C09841"/>
              </a:buClr>
              <a:buSzPct val="80000"/>
              <a:buFont typeface="Courier New" panose="02070309020205020404" pitchFamily="49" charset="0"/>
              <a:buChar char="o"/>
            </a:pPr>
            <a:r>
              <a:rPr lang="en-US" sz="2000" dirty="0">
                <a:solidFill>
                  <a:schemeClr val="bg1"/>
                </a:solidFill>
                <a:latin typeface="Mulish Light" pitchFamily="2" charset="0"/>
              </a:rPr>
              <a:t>There must be AT LEAST 1 executive board member on each of the WhatsApp groups of respective bloc groups. This is with respect to the marking of the delegates.</a:t>
            </a:r>
          </a:p>
          <a:p>
            <a:pPr marL="342900" indent="-342900" algn="just">
              <a:buClr>
                <a:srgbClr val="C09841"/>
              </a:buClr>
              <a:buSzPct val="80000"/>
              <a:buFont typeface="Courier New" panose="02070309020205020404" pitchFamily="49" charset="0"/>
              <a:buChar char="o"/>
            </a:pPr>
            <a:endParaRPr lang="en-US" sz="2000" dirty="0">
              <a:solidFill>
                <a:schemeClr val="bg1"/>
              </a:solidFill>
              <a:latin typeface="Mulish Light" pitchFamily="2" charset="0"/>
            </a:endParaRPr>
          </a:p>
          <a:p>
            <a:pPr marL="342900" indent="-342900" algn="just">
              <a:buClr>
                <a:srgbClr val="C09841"/>
              </a:buClr>
              <a:buSzPct val="80000"/>
              <a:buFont typeface="Courier New" panose="02070309020205020404" pitchFamily="49" charset="0"/>
              <a:buChar char="o"/>
            </a:pPr>
            <a:r>
              <a:rPr lang="en-US" sz="2000" dirty="0">
                <a:solidFill>
                  <a:schemeClr val="bg1"/>
                </a:solidFill>
                <a:latin typeface="Mulish Light" pitchFamily="2" charset="0"/>
              </a:rPr>
              <a:t>The delegates are requested to upload the profile picture of the respective country/portfolio as their display picture on zoom. The same shall be forwarded to them after the payment is made.</a:t>
            </a:r>
          </a:p>
          <a:p>
            <a:pPr marL="342900" indent="-342900" algn="just">
              <a:buClr>
                <a:srgbClr val="C09841"/>
              </a:buClr>
              <a:buSzPct val="80000"/>
              <a:buFont typeface="Courier New" panose="02070309020205020404" pitchFamily="49" charset="0"/>
              <a:buChar char="o"/>
            </a:pPr>
            <a:endParaRPr lang="en-US" sz="2000" dirty="0">
              <a:solidFill>
                <a:schemeClr val="bg1"/>
              </a:solidFill>
              <a:latin typeface="Mulish Light" pitchFamily="2" charset="0"/>
            </a:endParaRPr>
          </a:p>
          <a:p>
            <a:pPr marL="342900" indent="-342900" algn="just">
              <a:buClr>
                <a:srgbClr val="C09841"/>
              </a:buClr>
              <a:buSzPct val="80000"/>
              <a:buFont typeface="Courier New" panose="02070309020205020404" pitchFamily="49" charset="0"/>
              <a:buChar char="o"/>
            </a:pPr>
            <a:r>
              <a:rPr lang="en-US" sz="2000" dirty="0">
                <a:solidFill>
                  <a:schemeClr val="bg1"/>
                </a:solidFill>
                <a:latin typeface="Mulish Light" pitchFamily="2" charset="0"/>
              </a:rPr>
              <a:t> We expect the active cooperation of everyone to make SJBHSMUN a memorable experience for all. </a:t>
            </a:r>
            <a:endParaRPr lang="en-IN" sz="2000" dirty="0"/>
          </a:p>
        </p:txBody>
      </p:sp>
      <p:cxnSp>
        <p:nvCxnSpPr>
          <p:cNvPr id="7" name="Straight Connector 6">
            <a:extLst>
              <a:ext uri="{FF2B5EF4-FFF2-40B4-BE49-F238E27FC236}">
                <a16:creationId xmlns:a16="http://schemas.microsoft.com/office/drawing/2014/main" id="{E3764892-95BD-4237-91D0-023B120B1B9F}"/>
              </a:ext>
            </a:extLst>
          </p:cNvPr>
          <p:cNvCxnSpPr>
            <a:cxnSpLocks/>
          </p:cNvCxnSpPr>
          <p:nvPr/>
        </p:nvCxnSpPr>
        <p:spPr>
          <a:xfrm flipH="1">
            <a:off x="389195" y="1074187"/>
            <a:ext cx="6079603" cy="0"/>
          </a:xfrm>
          <a:prstGeom prst="line">
            <a:avLst/>
          </a:prstGeom>
          <a:ln>
            <a:solidFill>
              <a:srgbClr val="C09841"/>
            </a:solidFill>
          </a:ln>
        </p:spPr>
        <p:style>
          <a:lnRef idx="1">
            <a:schemeClr val="accent4"/>
          </a:lnRef>
          <a:fillRef idx="0">
            <a:schemeClr val="accent4"/>
          </a:fillRef>
          <a:effectRef idx="0">
            <a:schemeClr val="accent4"/>
          </a:effectRef>
          <a:fontRef idx="minor">
            <a:schemeClr val="tx1"/>
          </a:fontRef>
        </p:style>
      </p:cxnSp>
      <p:sp>
        <p:nvSpPr>
          <p:cNvPr id="8" name="Right Triangle 7">
            <a:extLst>
              <a:ext uri="{FF2B5EF4-FFF2-40B4-BE49-F238E27FC236}">
                <a16:creationId xmlns:a16="http://schemas.microsoft.com/office/drawing/2014/main" id="{8E795CB2-F24C-43FE-B790-FFACEF43FCEE}"/>
              </a:ext>
            </a:extLst>
          </p:cNvPr>
          <p:cNvSpPr/>
          <p:nvPr/>
        </p:nvSpPr>
        <p:spPr>
          <a:xfrm>
            <a:off x="0" y="8356921"/>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Slide Number Placeholder 10">
            <a:extLst>
              <a:ext uri="{FF2B5EF4-FFF2-40B4-BE49-F238E27FC236}">
                <a16:creationId xmlns:a16="http://schemas.microsoft.com/office/drawing/2014/main" id="{035D3B31-16F4-4D10-B175-21F987E7A745}"/>
              </a:ext>
            </a:extLst>
          </p:cNvPr>
          <p:cNvSpPr>
            <a:spLocks noGrp="1"/>
          </p:cNvSpPr>
          <p:nvPr>
            <p:ph type="sldNum" sz="quarter" idx="12"/>
          </p:nvPr>
        </p:nvSpPr>
        <p:spPr>
          <a:xfrm>
            <a:off x="0" y="8645570"/>
            <a:ext cx="393539" cy="486833"/>
          </a:xfrm>
        </p:spPr>
        <p:txBody>
          <a:bodyPr/>
          <a:lstStyle/>
          <a:p>
            <a:pPr algn="ctr"/>
            <a:r>
              <a:rPr lang="en-IN" sz="1400" dirty="0">
                <a:latin typeface="Regis SemBd" pitchFamily="2" charset="0"/>
              </a:rPr>
              <a:t>21</a:t>
            </a:r>
          </a:p>
        </p:txBody>
      </p:sp>
    </p:spTree>
    <p:extLst>
      <p:ext uri="{BB962C8B-B14F-4D97-AF65-F5344CB8AC3E}">
        <p14:creationId xmlns:p14="http://schemas.microsoft.com/office/powerpoint/2010/main" val="3590259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1DDC8E-7772-4FFD-8E7C-00CCCDEAD58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 uri="{28A0092B-C50C-407E-A947-70E740481C1C}">
                <a14:useLocalDpi xmlns:a14="http://schemas.microsoft.com/office/drawing/2010/main" val="0"/>
              </a:ext>
            </a:extLst>
          </a:blip>
          <a:stretch>
            <a:fillRect/>
          </a:stretch>
        </p:blipFill>
        <p:spPr>
          <a:xfrm>
            <a:off x="979480" y="2142000"/>
            <a:ext cx="4899036" cy="4860000"/>
          </a:xfrm>
          <a:prstGeom prst="rect">
            <a:avLst/>
          </a:prstGeom>
        </p:spPr>
      </p:pic>
      <p:sp>
        <p:nvSpPr>
          <p:cNvPr id="5" name="TextBox 4">
            <a:extLst>
              <a:ext uri="{FF2B5EF4-FFF2-40B4-BE49-F238E27FC236}">
                <a16:creationId xmlns:a16="http://schemas.microsoft.com/office/drawing/2014/main" id="{41560C77-3758-411E-ADF4-C36971A6DA7A}"/>
              </a:ext>
            </a:extLst>
          </p:cNvPr>
          <p:cNvSpPr txBox="1"/>
          <p:nvPr/>
        </p:nvSpPr>
        <p:spPr>
          <a:xfrm>
            <a:off x="593200" y="3844646"/>
            <a:ext cx="5671595" cy="1292662"/>
          </a:xfrm>
          <a:prstGeom prst="rect">
            <a:avLst/>
          </a:prstGeom>
          <a:noFill/>
        </p:spPr>
        <p:txBody>
          <a:bodyPr wrap="square" rtlCol="0">
            <a:spAutoFit/>
          </a:bodyPr>
          <a:lstStyle/>
          <a:p>
            <a:pPr algn="ctr"/>
            <a:r>
              <a:rPr lang="en-IN" sz="6000" dirty="0">
                <a:solidFill>
                  <a:schemeClr val="bg1"/>
                </a:solidFill>
                <a:latin typeface="Regis SemBd" pitchFamily="2" charset="0"/>
                <a:ea typeface="Times New Roman" panose="02020603050405020304" pitchFamily="18" charset="0"/>
              </a:rPr>
              <a:t>SCHEDULE</a:t>
            </a:r>
            <a:endParaRPr lang="en-US" sz="6000" dirty="0">
              <a:solidFill>
                <a:schemeClr val="bg1"/>
              </a:solidFill>
              <a:latin typeface="Regis SemBd" pitchFamily="2" charset="0"/>
              <a:ea typeface="Times New Roman" panose="02020603050405020304" pitchFamily="18" charset="0"/>
            </a:endParaRPr>
          </a:p>
          <a:p>
            <a:endParaRPr lang="en-IN" dirty="0"/>
          </a:p>
        </p:txBody>
      </p:sp>
      <p:sp>
        <p:nvSpPr>
          <p:cNvPr id="6" name="Right Triangle 5">
            <a:extLst>
              <a:ext uri="{FF2B5EF4-FFF2-40B4-BE49-F238E27FC236}">
                <a16:creationId xmlns:a16="http://schemas.microsoft.com/office/drawing/2014/main" id="{509D4BE1-9E4A-4A17-A664-5EF25C0F6A06}"/>
              </a:ext>
            </a:extLst>
          </p:cNvPr>
          <p:cNvSpPr/>
          <p:nvPr/>
        </p:nvSpPr>
        <p:spPr>
          <a:xfrm rot="16200000">
            <a:off x="6070921" y="8356921"/>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Slide Number Placeholder 10">
            <a:extLst>
              <a:ext uri="{FF2B5EF4-FFF2-40B4-BE49-F238E27FC236}">
                <a16:creationId xmlns:a16="http://schemas.microsoft.com/office/drawing/2014/main" id="{90E1F722-18D3-4F94-9502-2A78EEE7B472}"/>
              </a:ext>
            </a:extLst>
          </p:cNvPr>
          <p:cNvSpPr txBox="1">
            <a:spLocks/>
          </p:cNvSpPr>
          <p:nvPr/>
        </p:nvSpPr>
        <p:spPr>
          <a:xfrm>
            <a:off x="6464461" y="8657167"/>
            <a:ext cx="393539" cy="4868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400" dirty="0">
                <a:latin typeface="Regis SemBd" pitchFamily="2" charset="0"/>
              </a:rPr>
              <a:t>22</a:t>
            </a:r>
          </a:p>
        </p:txBody>
      </p:sp>
    </p:spTree>
    <p:extLst>
      <p:ext uri="{BB962C8B-B14F-4D97-AF65-F5344CB8AC3E}">
        <p14:creationId xmlns:p14="http://schemas.microsoft.com/office/powerpoint/2010/main" val="253746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582190C1-94F2-4901-9C91-30C370514F9C}"/>
              </a:ext>
            </a:extLst>
          </p:cNvPr>
          <p:cNvGraphicFramePr>
            <a:graphicFrameLocks noGrp="1"/>
          </p:cNvGraphicFramePr>
          <p:nvPr>
            <p:extLst>
              <p:ext uri="{D42A27DB-BD31-4B8C-83A1-F6EECF244321}">
                <p14:modId xmlns:p14="http://schemas.microsoft.com/office/powerpoint/2010/main" val="2418324287"/>
              </p:ext>
            </p:extLst>
          </p:nvPr>
        </p:nvGraphicFramePr>
        <p:xfrm>
          <a:off x="196769" y="547476"/>
          <a:ext cx="6470247" cy="7802047"/>
        </p:xfrm>
        <a:graphic>
          <a:graphicData uri="http://schemas.openxmlformats.org/drawingml/2006/table">
            <a:tbl>
              <a:tblPr firstRow="1">
                <a:tableStyleId>{9D7B26C5-4107-4FEC-AEDC-1716B250A1EF}</a:tableStyleId>
              </a:tblPr>
              <a:tblGrid>
                <a:gridCol w="1851950">
                  <a:extLst>
                    <a:ext uri="{9D8B030D-6E8A-4147-A177-3AD203B41FA5}">
                      <a16:colId xmlns:a16="http://schemas.microsoft.com/office/drawing/2014/main" val="3933979179"/>
                    </a:ext>
                  </a:extLst>
                </a:gridCol>
                <a:gridCol w="2708475">
                  <a:extLst>
                    <a:ext uri="{9D8B030D-6E8A-4147-A177-3AD203B41FA5}">
                      <a16:colId xmlns:a16="http://schemas.microsoft.com/office/drawing/2014/main" val="716766695"/>
                    </a:ext>
                  </a:extLst>
                </a:gridCol>
                <a:gridCol w="1909822">
                  <a:extLst>
                    <a:ext uri="{9D8B030D-6E8A-4147-A177-3AD203B41FA5}">
                      <a16:colId xmlns:a16="http://schemas.microsoft.com/office/drawing/2014/main" val="72785957"/>
                    </a:ext>
                  </a:extLst>
                </a:gridCol>
              </a:tblGrid>
              <a:tr h="455014">
                <a:tc>
                  <a:txBody>
                    <a:bodyPr/>
                    <a:lstStyle/>
                    <a:p>
                      <a:pPr algn="l"/>
                      <a:r>
                        <a:rPr lang="en-IN" sz="2600" b="0" dirty="0">
                          <a:solidFill>
                            <a:srgbClr val="C09841"/>
                          </a:solidFill>
                          <a:latin typeface="Regis SemBd" pitchFamily="2" charset="0"/>
                        </a:rPr>
                        <a:t>DATE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rgbClr val="C48E3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2600" dirty="0">
                          <a:solidFill>
                            <a:srgbClr val="C09841"/>
                          </a:solidFill>
                          <a:latin typeface="Regis SemBd" pitchFamily="2" charset="0"/>
                        </a:rPr>
                        <a:t>TIMING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rgbClr val="C48E3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2600" dirty="0">
                          <a:solidFill>
                            <a:srgbClr val="C09841"/>
                          </a:solidFill>
                          <a:latin typeface="Regis SemBd" pitchFamily="2" charset="0"/>
                        </a:rPr>
                        <a:t>SESSION</a:t>
                      </a:r>
                    </a:p>
                  </a:txBody>
                  <a:tcPr anchor="ctr">
                    <a:lnL w="12700" cap="flat" cmpd="sng" algn="ctr">
                      <a:noFill/>
                      <a:prstDash val="solid"/>
                      <a:round/>
                      <a:headEnd type="none" w="med" len="med"/>
                      <a:tailEnd type="none" w="med" len="med"/>
                    </a:lnL>
                    <a:lnR>
                      <a:noFill/>
                    </a:lnR>
                    <a:lnT w="12700" cmpd="sng">
                      <a:noFill/>
                    </a:lnT>
                    <a:lnB w="12700" cap="flat" cmpd="sng" algn="ctr">
                      <a:solidFill>
                        <a:srgbClr val="C48E3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9852286"/>
                  </a:ext>
                </a:extLst>
              </a:tr>
              <a:tr h="45278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srgbClr val="C09841"/>
                          </a:solidFill>
                          <a:effectLst/>
                          <a:uLnTx/>
                          <a:uFillTx/>
                          <a:latin typeface="Regis SemBd" pitchFamily="2" charset="0"/>
                          <a:ea typeface="+mn-ea"/>
                          <a:cs typeface="+mn-cs"/>
                        </a:rPr>
                        <a:t>DAY 1</a:t>
                      </a:r>
                    </a:p>
                  </a:txBody>
                  <a:tcPr anchor="ctr">
                    <a:lnL>
                      <a:noFill/>
                    </a:lnL>
                    <a:lnR w="12700" cap="flat" cmpd="sng" algn="ctr">
                      <a:solidFill>
                        <a:srgbClr val="C48E30"/>
                      </a:solidFill>
                      <a:prstDash val="solid"/>
                      <a:round/>
                      <a:headEnd type="none" w="med" len="med"/>
                      <a:tailEnd type="none" w="med" len="med"/>
                    </a:lnR>
                    <a:lnT w="12700" cap="flat" cmpd="sng" algn="ctr">
                      <a:solidFill>
                        <a:srgbClr val="C48E3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900" dirty="0">
                          <a:solidFill>
                            <a:schemeClr val="bg1"/>
                          </a:solidFill>
                          <a:latin typeface="Mulish Light" pitchFamily="2" charset="0"/>
                        </a:rPr>
                        <a:t>1:30 p.m. - 3:30 p.m.</a:t>
                      </a:r>
                    </a:p>
                  </a:txBody>
                  <a:tcPr anchor="ctr">
                    <a:lnL w="12700" cap="flat" cmpd="sng" algn="ctr">
                      <a:solidFill>
                        <a:srgbClr val="C48E3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48E3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2000" dirty="0">
                          <a:solidFill>
                            <a:srgbClr val="C09841"/>
                          </a:solidFill>
                          <a:latin typeface="Mulish Light" pitchFamily="2" charset="0"/>
                        </a:rPr>
                        <a:t>Session 1</a:t>
                      </a:r>
                    </a:p>
                  </a:txBody>
                  <a:tcPr anchor="ctr">
                    <a:lnL w="12700" cap="flat" cmpd="sng" algn="ctr">
                      <a:noFill/>
                      <a:prstDash val="solid"/>
                      <a:round/>
                      <a:headEnd type="none" w="med" len="med"/>
                      <a:tailEnd type="none" w="med" len="med"/>
                    </a:lnL>
                    <a:lnR>
                      <a:noFill/>
                    </a:lnR>
                    <a:lnT w="12700" cap="flat" cmpd="sng" algn="ctr">
                      <a:solidFill>
                        <a:srgbClr val="C48E3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7356180"/>
                  </a:ext>
                </a:extLst>
              </a:tr>
              <a:tr h="45278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chemeClr val="bg1"/>
                          </a:solidFill>
                          <a:effectLst/>
                          <a:uLnTx/>
                          <a:uFillTx/>
                          <a:latin typeface="Regis SemBd" pitchFamily="2" charset="0"/>
                          <a:ea typeface="+mn-ea"/>
                          <a:cs typeface="+mn-cs"/>
                        </a:rPr>
                        <a:t>22</a:t>
                      </a:r>
                      <a:r>
                        <a:rPr kumimoji="0" lang="en-IN" sz="2000" b="0" i="0" u="none" strike="noStrike" kern="1200" cap="none" spc="0" normalizeH="0" baseline="30000" noProof="0" dirty="0">
                          <a:ln>
                            <a:noFill/>
                          </a:ln>
                          <a:solidFill>
                            <a:schemeClr val="bg1"/>
                          </a:solidFill>
                          <a:effectLst/>
                          <a:uLnTx/>
                          <a:uFillTx/>
                          <a:latin typeface="Regis SemBd" pitchFamily="2" charset="0"/>
                          <a:ea typeface="+mn-ea"/>
                          <a:cs typeface="+mn-cs"/>
                        </a:rPr>
                        <a:t>nd</a:t>
                      </a:r>
                      <a:r>
                        <a:rPr kumimoji="0" lang="en-IN" sz="2000" b="0" i="0" u="none" strike="noStrike" kern="1200" cap="none" spc="0" normalizeH="0" baseline="0" noProof="0" dirty="0">
                          <a:ln>
                            <a:noFill/>
                          </a:ln>
                          <a:solidFill>
                            <a:schemeClr val="bg1"/>
                          </a:solidFill>
                          <a:effectLst/>
                          <a:uLnTx/>
                          <a:uFillTx/>
                          <a:latin typeface="Regis SemBd" pitchFamily="2" charset="0"/>
                          <a:ea typeface="+mn-ea"/>
                          <a:cs typeface="+mn-cs"/>
                        </a:rPr>
                        <a:t> October</a:t>
                      </a:r>
                    </a:p>
                  </a:txBody>
                  <a:tcPr anchor="ctr">
                    <a:lnL>
                      <a:noFill/>
                    </a:lnL>
                    <a:lnR w="12700" cap="flat" cmpd="sng" algn="ctr">
                      <a:solidFill>
                        <a:srgbClr val="C48E3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900" dirty="0">
                          <a:solidFill>
                            <a:schemeClr val="bg1"/>
                          </a:solidFill>
                          <a:latin typeface="Mulish Light" pitchFamily="2" charset="0"/>
                        </a:rPr>
                        <a:t>3:30 p.m. - 4:00 p.m.</a:t>
                      </a:r>
                    </a:p>
                  </a:txBody>
                  <a:tcPr anchor="ctr">
                    <a:lnL w="12700" cap="flat" cmpd="sng" algn="ctr">
                      <a:solidFill>
                        <a:srgbClr val="C48E3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2000" dirty="0">
                          <a:solidFill>
                            <a:srgbClr val="C09841"/>
                          </a:solidFill>
                          <a:latin typeface="Mulish Light" pitchFamily="2" charset="0"/>
                        </a:rPr>
                        <a:t>Break</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1336337"/>
                  </a:ext>
                </a:extLst>
              </a:tr>
              <a:tr h="45278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IN" sz="1800" dirty="0">
                        <a:solidFill>
                          <a:schemeClr val="bg1"/>
                        </a:solidFill>
                        <a:latin typeface="Mulish Light" pitchFamily="2" charset="0"/>
                      </a:endParaRPr>
                    </a:p>
                  </a:txBody>
                  <a:tcPr anchor="ctr">
                    <a:lnL>
                      <a:noFill/>
                    </a:lnL>
                    <a:lnR w="12700" cap="flat" cmpd="sng" algn="ctr">
                      <a:solidFill>
                        <a:srgbClr val="C48E3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900" b="0" i="0" u="none" strike="noStrike" kern="1200" cap="none" spc="0" normalizeH="0" baseline="0" noProof="0" dirty="0">
                          <a:ln>
                            <a:noFill/>
                          </a:ln>
                          <a:solidFill>
                            <a:prstClr val="white"/>
                          </a:solidFill>
                          <a:effectLst/>
                          <a:uLnTx/>
                          <a:uFillTx/>
                          <a:latin typeface="Mulish Light" pitchFamily="2" charset="0"/>
                          <a:ea typeface="+mn-ea"/>
                          <a:cs typeface="+mn-cs"/>
                        </a:rPr>
                        <a:t>4:00 p.m. - 6:30 p.m.</a:t>
                      </a:r>
                    </a:p>
                  </a:txBody>
                  <a:tcPr anchor="ctr">
                    <a:lnL w="12700" cap="flat" cmpd="sng" algn="ctr">
                      <a:solidFill>
                        <a:srgbClr val="C48E3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2000" dirty="0">
                          <a:solidFill>
                            <a:srgbClr val="C09841"/>
                          </a:solidFill>
                          <a:latin typeface="Mulish Light" pitchFamily="2" charset="0"/>
                        </a:rPr>
                        <a:t>Session 2</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0336097"/>
                  </a:ext>
                </a:extLst>
              </a:tr>
              <a:tr h="45501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IN" sz="1800" dirty="0">
                        <a:solidFill>
                          <a:srgbClr val="C09841"/>
                        </a:solidFill>
                        <a:latin typeface="Mulish Light" pitchFamily="2" charset="0"/>
                      </a:endParaRPr>
                    </a:p>
                  </a:txBody>
                  <a:tcPr anchor="ctr">
                    <a:lnL>
                      <a:noFill/>
                    </a:lnL>
                    <a:lnR w="12700" cap="flat" cmpd="sng" algn="ctr">
                      <a:solidFill>
                        <a:srgbClr val="C48E3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900" b="0" i="0" u="none" strike="noStrike" kern="1200" cap="none" spc="0" normalizeH="0" baseline="0" noProof="0" dirty="0">
                        <a:ln>
                          <a:noFill/>
                        </a:ln>
                        <a:solidFill>
                          <a:srgbClr val="C09841"/>
                        </a:solidFill>
                        <a:effectLst/>
                        <a:uLnTx/>
                        <a:uFillTx/>
                        <a:latin typeface="Mulish Light" pitchFamily="2" charset="0"/>
                        <a:ea typeface="+mn-ea"/>
                        <a:cs typeface="+mn-cs"/>
                      </a:endParaRPr>
                    </a:p>
                  </a:txBody>
                  <a:tcPr anchor="ctr">
                    <a:lnL w="12700" cap="flat" cmpd="sng" algn="ctr">
                      <a:solidFill>
                        <a:srgbClr val="C48E3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C09841"/>
                        </a:solidFill>
                        <a:effectLst/>
                        <a:uLnTx/>
                        <a:uFillTx/>
                        <a:latin typeface="Mulish Light" pitchFamily="2" charset="0"/>
                        <a:ea typeface="+mn-ea"/>
                        <a:cs typeface="+mn-cs"/>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746126"/>
                  </a:ext>
                </a:extLst>
              </a:tr>
              <a:tr h="45278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srgbClr val="C09841"/>
                          </a:solidFill>
                          <a:effectLst/>
                          <a:uLnTx/>
                          <a:uFillTx/>
                          <a:latin typeface="Regis SemBd" pitchFamily="2" charset="0"/>
                          <a:ea typeface="+mn-ea"/>
                          <a:cs typeface="+mn-cs"/>
                        </a:rPr>
                        <a:t>DAY 2</a:t>
                      </a:r>
                    </a:p>
                  </a:txBody>
                  <a:tcPr anchor="ctr">
                    <a:lnL>
                      <a:noFill/>
                    </a:lnL>
                    <a:lnR w="12700" cap="flat" cmpd="sng" algn="ctr">
                      <a:solidFill>
                        <a:srgbClr val="C48E3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900" dirty="0">
                          <a:solidFill>
                            <a:schemeClr val="bg1"/>
                          </a:solidFill>
                          <a:latin typeface="Mulish Light" pitchFamily="2" charset="0"/>
                        </a:rPr>
                        <a:t>10:00 a.m. - 12:00 p.m.</a:t>
                      </a:r>
                    </a:p>
                  </a:txBody>
                  <a:tcPr anchor="ctr">
                    <a:lnL w="12700" cap="flat" cmpd="sng" algn="ctr">
                      <a:solidFill>
                        <a:srgbClr val="C48E3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2000" dirty="0">
                          <a:solidFill>
                            <a:srgbClr val="C09841"/>
                          </a:solidFill>
                          <a:latin typeface="Mulish Light" pitchFamily="2" charset="0"/>
                        </a:rPr>
                        <a:t>Session 3</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4512373"/>
                  </a:ext>
                </a:extLst>
              </a:tr>
              <a:tr h="45278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solidFill>
                          <a:effectLst/>
                          <a:uLnTx/>
                          <a:uFillTx/>
                          <a:latin typeface="Regis SemBd" pitchFamily="2" charset="0"/>
                          <a:ea typeface="+mn-ea"/>
                          <a:cs typeface="+mn-cs"/>
                        </a:rPr>
                        <a:t>23</a:t>
                      </a:r>
                      <a:r>
                        <a:rPr kumimoji="0" lang="en-IN" sz="2000" b="0" i="0" u="none" strike="noStrike" kern="1200" cap="none" spc="0" normalizeH="0" baseline="30000" noProof="0" dirty="0">
                          <a:ln>
                            <a:noFill/>
                          </a:ln>
                          <a:solidFill>
                            <a:prstClr val="white"/>
                          </a:solidFill>
                          <a:effectLst/>
                          <a:uLnTx/>
                          <a:uFillTx/>
                          <a:latin typeface="Regis SemBd" pitchFamily="2" charset="0"/>
                          <a:ea typeface="+mn-ea"/>
                          <a:cs typeface="+mn-cs"/>
                        </a:rPr>
                        <a:t>rd</a:t>
                      </a:r>
                      <a:r>
                        <a:rPr kumimoji="0" lang="en-IN" sz="2000" b="0" i="0" u="none" strike="noStrike" kern="1200" cap="none" spc="0" normalizeH="0" baseline="0" noProof="0" dirty="0">
                          <a:ln>
                            <a:noFill/>
                          </a:ln>
                          <a:solidFill>
                            <a:prstClr val="white"/>
                          </a:solidFill>
                          <a:effectLst/>
                          <a:uLnTx/>
                          <a:uFillTx/>
                          <a:latin typeface="Regis SemBd" pitchFamily="2" charset="0"/>
                          <a:ea typeface="+mn-ea"/>
                          <a:cs typeface="+mn-cs"/>
                        </a:rPr>
                        <a:t> October</a:t>
                      </a:r>
                    </a:p>
                  </a:txBody>
                  <a:tcPr anchor="ctr">
                    <a:lnL>
                      <a:noFill/>
                    </a:lnL>
                    <a:lnR w="12700" cap="flat" cmpd="sng" algn="ctr">
                      <a:solidFill>
                        <a:srgbClr val="C48E3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900" dirty="0">
                          <a:solidFill>
                            <a:schemeClr val="bg1"/>
                          </a:solidFill>
                          <a:latin typeface="Mulish Light" pitchFamily="2" charset="0"/>
                        </a:rPr>
                        <a:t>12:00 p.m. - 12:30 p.m.</a:t>
                      </a:r>
                    </a:p>
                  </a:txBody>
                  <a:tcPr anchor="ctr">
                    <a:lnL w="12700" cap="flat" cmpd="sng" algn="ctr">
                      <a:solidFill>
                        <a:srgbClr val="C48E3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C09841"/>
                          </a:solidFill>
                          <a:effectLst/>
                          <a:uLnTx/>
                          <a:uFillTx/>
                          <a:latin typeface="Mulish Light" pitchFamily="2" charset="0"/>
                          <a:ea typeface="+mn-ea"/>
                          <a:cs typeface="+mn-cs"/>
                        </a:rPr>
                        <a:t>Break</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9281949"/>
                  </a:ext>
                </a:extLst>
              </a:tr>
              <a:tr h="452783">
                <a:tc>
                  <a:txBody>
                    <a:bodyPr/>
                    <a:lstStyle/>
                    <a:p>
                      <a:pPr algn="l"/>
                      <a:endParaRPr lang="en-IN" sz="1800" dirty="0">
                        <a:solidFill>
                          <a:schemeClr val="bg1"/>
                        </a:solidFill>
                        <a:latin typeface="Mulish Light" pitchFamily="2" charset="0"/>
                      </a:endParaRPr>
                    </a:p>
                  </a:txBody>
                  <a:tcPr anchor="ctr">
                    <a:lnL>
                      <a:noFill/>
                    </a:lnL>
                    <a:lnR w="12700" cap="flat" cmpd="sng" algn="ctr">
                      <a:solidFill>
                        <a:srgbClr val="C48E3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900" dirty="0">
                          <a:solidFill>
                            <a:schemeClr val="bg1"/>
                          </a:solidFill>
                          <a:latin typeface="Mulish Light" pitchFamily="2" charset="0"/>
                        </a:rPr>
                        <a:t>12:30 p.m. - 2:30 p.m.</a:t>
                      </a:r>
                    </a:p>
                  </a:txBody>
                  <a:tcPr anchor="ctr">
                    <a:lnL w="12700" cap="flat" cmpd="sng" algn="ctr">
                      <a:solidFill>
                        <a:srgbClr val="C48E3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2000" dirty="0">
                          <a:solidFill>
                            <a:srgbClr val="C09841"/>
                          </a:solidFill>
                          <a:latin typeface="Mulish Light" pitchFamily="2" charset="0"/>
                        </a:rPr>
                        <a:t>Session 4</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5931296"/>
                  </a:ext>
                </a:extLst>
              </a:tr>
              <a:tr h="45278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srgbClr val="C09841"/>
                        </a:solidFill>
                        <a:effectLst/>
                        <a:uLnTx/>
                        <a:uFillTx/>
                        <a:latin typeface="Regis SemBd" pitchFamily="2" charset="0"/>
                        <a:ea typeface="+mn-ea"/>
                        <a:cs typeface="+mn-cs"/>
                      </a:endParaRPr>
                    </a:p>
                  </a:txBody>
                  <a:tcPr anchor="ctr">
                    <a:lnL>
                      <a:noFill/>
                    </a:lnL>
                    <a:lnR w="12700" cap="flat" cmpd="sng" algn="ctr">
                      <a:solidFill>
                        <a:srgbClr val="C48E3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900" dirty="0">
                          <a:solidFill>
                            <a:schemeClr val="bg1"/>
                          </a:solidFill>
                          <a:latin typeface="Mulish Light" pitchFamily="2" charset="0"/>
                        </a:rPr>
                        <a:t>2:30 p.m. - 3:15 p.m.</a:t>
                      </a:r>
                    </a:p>
                  </a:txBody>
                  <a:tcPr anchor="ctr">
                    <a:lnL w="12700" cap="flat" cmpd="sng" algn="ctr">
                      <a:solidFill>
                        <a:srgbClr val="C48E3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2000" dirty="0">
                          <a:solidFill>
                            <a:srgbClr val="C09841"/>
                          </a:solidFill>
                          <a:latin typeface="Mulish Light" pitchFamily="2" charset="0"/>
                        </a:rPr>
                        <a:t>Break</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4653474"/>
                  </a:ext>
                </a:extLst>
              </a:tr>
              <a:tr h="45278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IN" sz="1800" dirty="0">
                        <a:solidFill>
                          <a:schemeClr val="bg1"/>
                        </a:solidFill>
                        <a:latin typeface="Mulish Light" pitchFamily="2" charset="0"/>
                      </a:endParaRPr>
                    </a:p>
                  </a:txBody>
                  <a:tcPr anchor="ctr">
                    <a:lnL>
                      <a:noFill/>
                    </a:lnL>
                    <a:lnR w="12700" cap="flat" cmpd="sng" algn="ctr">
                      <a:solidFill>
                        <a:srgbClr val="C48E3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900" dirty="0">
                          <a:solidFill>
                            <a:schemeClr val="bg1"/>
                          </a:solidFill>
                          <a:latin typeface="Mulish Light" pitchFamily="2" charset="0"/>
                        </a:rPr>
                        <a:t>3:15 p.m. - 4:45 p.m.</a:t>
                      </a:r>
                    </a:p>
                  </a:txBody>
                  <a:tcPr anchor="ctr">
                    <a:lnL w="12700" cap="flat" cmpd="sng" algn="ctr">
                      <a:solidFill>
                        <a:srgbClr val="C48E3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2000" dirty="0">
                          <a:solidFill>
                            <a:srgbClr val="C09841"/>
                          </a:solidFill>
                          <a:latin typeface="Mulish Light" pitchFamily="2" charset="0"/>
                        </a:rPr>
                        <a:t>Session 5</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4277492"/>
                  </a:ext>
                </a:extLst>
              </a:tr>
              <a:tr h="45278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C09841"/>
                        </a:solidFill>
                        <a:effectLst/>
                        <a:uLnTx/>
                        <a:uFillTx/>
                        <a:latin typeface="Mulish Light" pitchFamily="2" charset="0"/>
                        <a:ea typeface="+mn-ea"/>
                        <a:cs typeface="+mn-cs"/>
                      </a:endParaRPr>
                    </a:p>
                  </a:txBody>
                  <a:tcPr anchor="ctr">
                    <a:lnL>
                      <a:noFill/>
                    </a:lnL>
                    <a:lnR w="12700" cap="flat" cmpd="sng" algn="ctr">
                      <a:solidFill>
                        <a:srgbClr val="C48E3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900" dirty="0">
                          <a:solidFill>
                            <a:schemeClr val="bg1"/>
                          </a:solidFill>
                          <a:latin typeface="Mulish Light" pitchFamily="2" charset="0"/>
                        </a:rPr>
                        <a:t>4:45 p.m. - 5:00 p.m.</a:t>
                      </a:r>
                    </a:p>
                  </a:txBody>
                  <a:tcPr anchor="ctr">
                    <a:lnL w="12700" cap="flat" cmpd="sng" algn="ctr">
                      <a:solidFill>
                        <a:srgbClr val="C48E3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2000" dirty="0">
                          <a:solidFill>
                            <a:srgbClr val="C09841"/>
                          </a:solidFill>
                          <a:latin typeface="Mulish Light" pitchFamily="2" charset="0"/>
                        </a:rPr>
                        <a:t>Break</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7460462"/>
                  </a:ext>
                </a:extLst>
              </a:tr>
              <a:tr h="45278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Mulish Light" pitchFamily="2" charset="0"/>
                        <a:ea typeface="+mn-ea"/>
                        <a:cs typeface="+mn-cs"/>
                      </a:endParaRPr>
                    </a:p>
                  </a:txBody>
                  <a:tcPr anchor="ctr">
                    <a:lnL>
                      <a:noFill/>
                    </a:lnL>
                    <a:lnR w="12700" cap="flat" cmpd="sng" algn="ctr">
                      <a:solidFill>
                        <a:srgbClr val="C48E3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900" b="0" i="0" u="none" strike="noStrike" kern="1200" cap="none" spc="0" normalizeH="0" baseline="0" noProof="0" dirty="0">
                          <a:ln>
                            <a:noFill/>
                          </a:ln>
                          <a:solidFill>
                            <a:prstClr val="white"/>
                          </a:solidFill>
                          <a:effectLst/>
                          <a:uLnTx/>
                          <a:uFillTx/>
                          <a:latin typeface="Mulish Light" pitchFamily="2" charset="0"/>
                          <a:ea typeface="+mn-ea"/>
                          <a:cs typeface="+mn-cs"/>
                        </a:rPr>
                        <a:t>5:00 p.m. - 6:30 p.m.</a:t>
                      </a:r>
                    </a:p>
                  </a:txBody>
                  <a:tcPr anchor="ctr">
                    <a:lnL w="12700" cap="flat" cmpd="sng" algn="ctr">
                      <a:solidFill>
                        <a:srgbClr val="C48E3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C09841"/>
                          </a:solidFill>
                          <a:effectLst/>
                          <a:uLnTx/>
                          <a:uFillTx/>
                          <a:latin typeface="Mulish Light" pitchFamily="2" charset="0"/>
                          <a:ea typeface="+mn-ea"/>
                          <a:cs typeface="+mn-cs"/>
                        </a:rPr>
                        <a:t>Session 6</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1411279"/>
                  </a:ext>
                </a:extLst>
              </a:tr>
              <a:tr h="45501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C09841"/>
                        </a:solidFill>
                        <a:effectLst/>
                        <a:uLnTx/>
                        <a:uFillTx/>
                        <a:latin typeface="Mulish Light" pitchFamily="2" charset="0"/>
                        <a:ea typeface="+mn-ea"/>
                        <a:cs typeface="+mn-cs"/>
                      </a:endParaRPr>
                    </a:p>
                  </a:txBody>
                  <a:tcPr anchor="ctr">
                    <a:lnL>
                      <a:noFill/>
                    </a:lnL>
                    <a:lnR w="12700" cap="flat" cmpd="sng" algn="ctr">
                      <a:solidFill>
                        <a:srgbClr val="C48E3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900" b="0" i="0" u="none" strike="noStrike" kern="1200" cap="none" spc="0" normalizeH="0" baseline="0" noProof="0" dirty="0">
                        <a:ln>
                          <a:noFill/>
                        </a:ln>
                        <a:solidFill>
                          <a:prstClr val="white"/>
                        </a:solidFill>
                        <a:effectLst/>
                        <a:uLnTx/>
                        <a:uFillTx/>
                        <a:latin typeface="Mulish Light" pitchFamily="2" charset="0"/>
                        <a:ea typeface="+mn-ea"/>
                        <a:cs typeface="+mn-cs"/>
                      </a:endParaRPr>
                    </a:p>
                  </a:txBody>
                  <a:tcPr anchor="ctr">
                    <a:lnL w="12700" cap="flat" cmpd="sng" algn="ctr">
                      <a:solidFill>
                        <a:srgbClr val="C48E3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en-IN" sz="2000" dirty="0">
                        <a:solidFill>
                          <a:srgbClr val="C09841"/>
                        </a:solidFill>
                        <a:latin typeface="Mulish Light" pitchFamily="2"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9825367"/>
                  </a:ext>
                </a:extLst>
              </a:tr>
              <a:tr h="45278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srgbClr val="C09841"/>
                          </a:solidFill>
                          <a:effectLst/>
                          <a:uLnTx/>
                          <a:uFillTx/>
                          <a:latin typeface="Regis SemBd" pitchFamily="2" charset="0"/>
                          <a:ea typeface="+mn-ea"/>
                          <a:cs typeface="+mn-cs"/>
                        </a:rPr>
                        <a:t>DAY 3</a:t>
                      </a:r>
                    </a:p>
                  </a:txBody>
                  <a:tcPr anchor="ctr">
                    <a:lnL>
                      <a:noFill/>
                    </a:lnL>
                    <a:lnR w="12700" cap="flat" cmpd="sng" algn="ctr">
                      <a:solidFill>
                        <a:srgbClr val="C48E3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900" b="0" i="0" u="none" strike="noStrike" kern="1200" cap="none" spc="0" normalizeH="0" baseline="0" noProof="0" dirty="0">
                          <a:ln>
                            <a:noFill/>
                          </a:ln>
                          <a:solidFill>
                            <a:prstClr val="white"/>
                          </a:solidFill>
                          <a:effectLst/>
                          <a:uLnTx/>
                          <a:uFillTx/>
                          <a:latin typeface="Mulish Light" pitchFamily="2" charset="0"/>
                          <a:ea typeface="+mn-ea"/>
                          <a:cs typeface="+mn-cs"/>
                        </a:rPr>
                        <a:t>10:00 a.m. - 12:00 p.m.</a:t>
                      </a:r>
                    </a:p>
                  </a:txBody>
                  <a:tcPr anchor="ctr">
                    <a:lnL w="12700" cap="flat" cmpd="sng" algn="ctr">
                      <a:solidFill>
                        <a:srgbClr val="C48E3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C09841"/>
                          </a:solidFill>
                          <a:effectLst/>
                          <a:uLnTx/>
                          <a:uFillTx/>
                          <a:latin typeface="Mulish Light" pitchFamily="2" charset="0"/>
                          <a:ea typeface="+mn-ea"/>
                          <a:cs typeface="+mn-cs"/>
                        </a:rPr>
                        <a:t>Session 7</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0059757"/>
                  </a:ext>
                </a:extLst>
              </a:tr>
              <a:tr h="45278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solidFill>
                          <a:effectLst/>
                          <a:uLnTx/>
                          <a:uFillTx/>
                          <a:latin typeface="Regis SemBd" pitchFamily="2" charset="0"/>
                          <a:ea typeface="+mn-ea"/>
                          <a:cs typeface="+mn-cs"/>
                        </a:rPr>
                        <a:t>24</a:t>
                      </a:r>
                      <a:r>
                        <a:rPr kumimoji="0" lang="en-IN" sz="2000" b="0" i="0" u="none" strike="noStrike" kern="1200" cap="none" spc="0" normalizeH="0" baseline="30000" noProof="0" dirty="0">
                          <a:ln>
                            <a:noFill/>
                          </a:ln>
                          <a:solidFill>
                            <a:prstClr val="white"/>
                          </a:solidFill>
                          <a:effectLst/>
                          <a:uLnTx/>
                          <a:uFillTx/>
                          <a:latin typeface="Regis SemBd" pitchFamily="2" charset="0"/>
                          <a:ea typeface="+mn-ea"/>
                          <a:cs typeface="+mn-cs"/>
                        </a:rPr>
                        <a:t>th</a:t>
                      </a:r>
                      <a:r>
                        <a:rPr kumimoji="0" lang="en-IN" sz="2000" b="0" i="0" u="none" strike="noStrike" kern="1200" cap="none" spc="0" normalizeH="0" baseline="0" noProof="0" dirty="0">
                          <a:ln>
                            <a:noFill/>
                          </a:ln>
                          <a:solidFill>
                            <a:prstClr val="white"/>
                          </a:solidFill>
                          <a:effectLst/>
                          <a:uLnTx/>
                          <a:uFillTx/>
                          <a:latin typeface="Regis SemBd" pitchFamily="2" charset="0"/>
                          <a:ea typeface="+mn-ea"/>
                          <a:cs typeface="+mn-cs"/>
                        </a:rPr>
                        <a:t> October</a:t>
                      </a:r>
                    </a:p>
                  </a:txBody>
                  <a:tcPr anchor="ctr">
                    <a:lnL>
                      <a:noFill/>
                    </a:lnL>
                    <a:lnR w="12700" cap="flat" cmpd="sng" algn="ctr">
                      <a:solidFill>
                        <a:srgbClr val="C48E3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900" b="0" i="0" u="none" strike="noStrike" kern="1200" cap="none" spc="0" normalizeH="0" baseline="0" noProof="0" dirty="0">
                          <a:ln>
                            <a:noFill/>
                          </a:ln>
                          <a:solidFill>
                            <a:prstClr val="white"/>
                          </a:solidFill>
                          <a:effectLst/>
                          <a:uLnTx/>
                          <a:uFillTx/>
                          <a:latin typeface="Mulish Light" pitchFamily="2" charset="0"/>
                          <a:ea typeface="+mn-ea"/>
                          <a:cs typeface="+mn-cs"/>
                        </a:rPr>
                        <a:t>12:00 p.m. - 12:30 p.m.</a:t>
                      </a:r>
                    </a:p>
                  </a:txBody>
                  <a:tcPr anchor="ctr">
                    <a:lnL w="12700" cap="flat" cmpd="sng" algn="ctr">
                      <a:solidFill>
                        <a:srgbClr val="C48E3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C09841"/>
                          </a:solidFill>
                          <a:effectLst/>
                          <a:uLnTx/>
                          <a:uFillTx/>
                          <a:latin typeface="Mulish Light" pitchFamily="2" charset="0"/>
                          <a:ea typeface="+mn-ea"/>
                          <a:cs typeface="+mn-cs"/>
                        </a:rPr>
                        <a:t>Break</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6462366"/>
                  </a:ext>
                </a:extLst>
              </a:tr>
              <a:tr h="45278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IN" sz="1800" dirty="0">
                        <a:solidFill>
                          <a:schemeClr val="bg1"/>
                        </a:solidFill>
                        <a:latin typeface="Mulish Light" pitchFamily="2" charset="0"/>
                      </a:endParaRPr>
                    </a:p>
                  </a:txBody>
                  <a:tcPr anchor="ctr">
                    <a:lnL>
                      <a:noFill/>
                    </a:lnL>
                    <a:lnR w="12700" cap="flat" cmpd="sng" algn="ctr">
                      <a:solidFill>
                        <a:srgbClr val="C48E3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900" b="0" i="0" u="none" strike="noStrike" kern="1200" cap="none" spc="0" normalizeH="0" baseline="0" noProof="0" dirty="0">
                          <a:ln>
                            <a:noFill/>
                          </a:ln>
                          <a:solidFill>
                            <a:prstClr val="white"/>
                          </a:solidFill>
                          <a:effectLst/>
                          <a:uLnTx/>
                          <a:uFillTx/>
                          <a:latin typeface="Mulish Light" pitchFamily="2" charset="0"/>
                          <a:ea typeface="+mn-ea"/>
                          <a:cs typeface="+mn-cs"/>
                        </a:rPr>
                        <a:t>12:30 p.m. - 3:00 p.m.</a:t>
                      </a:r>
                    </a:p>
                  </a:txBody>
                  <a:tcPr anchor="ctr">
                    <a:lnL w="12700" cap="flat" cmpd="sng" algn="ctr">
                      <a:solidFill>
                        <a:srgbClr val="C48E3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2000" dirty="0">
                          <a:solidFill>
                            <a:srgbClr val="C09841"/>
                          </a:solidFill>
                          <a:latin typeface="Mulish Light" pitchFamily="2" charset="0"/>
                        </a:rPr>
                        <a:t>Session 8</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1721015"/>
                  </a:ext>
                </a:extLst>
              </a:tr>
              <a:tr h="45278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IN" sz="1800" dirty="0">
                        <a:solidFill>
                          <a:srgbClr val="C09841"/>
                        </a:solidFill>
                        <a:latin typeface="Mulish Light" pitchFamily="2" charset="0"/>
                      </a:endParaRPr>
                    </a:p>
                  </a:txBody>
                  <a:tcPr anchor="ctr">
                    <a:lnL>
                      <a:noFill/>
                    </a:lnL>
                    <a:lnR w="12700" cap="flat" cmpd="sng" algn="ctr">
                      <a:solidFill>
                        <a:srgbClr val="C48E30"/>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900" dirty="0">
                          <a:solidFill>
                            <a:schemeClr val="bg1"/>
                          </a:solidFill>
                          <a:latin typeface="Mulish Light" pitchFamily="2" charset="0"/>
                        </a:rPr>
                        <a:t>4:00 p.m.</a:t>
                      </a:r>
                    </a:p>
                  </a:txBody>
                  <a:tcPr anchor="ctr">
                    <a:lnL w="12700" cap="flat" cmpd="sng" algn="ctr">
                      <a:solidFill>
                        <a:srgbClr val="C48E3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1600" dirty="0">
                          <a:solidFill>
                            <a:srgbClr val="C09841"/>
                          </a:solidFill>
                          <a:latin typeface="Mulish Light" pitchFamily="2" charset="0"/>
                        </a:rPr>
                        <a:t>Closing Ceremony</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4283432"/>
                  </a:ext>
                </a:extLst>
              </a:tr>
            </a:tbl>
          </a:graphicData>
        </a:graphic>
      </p:graphicFrame>
      <p:sp>
        <p:nvSpPr>
          <p:cNvPr id="6" name="Right Triangle 5">
            <a:extLst>
              <a:ext uri="{FF2B5EF4-FFF2-40B4-BE49-F238E27FC236}">
                <a16:creationId xmlns:a16="http://schemas.microsoft.com/office/drawing/2014/main" id="{DC3460C7-9315-465A-8791-A72CDEC6CE63}"/>
              </a:ext>
            </a:extLst>
          </p:cNvPr>
          <p:cNvSpPr/>
          <p:nvPr/>
        </p:nvSpPr>
        <p:spPr>
          <a:xfrm>
            <a:off x="-2" y="8349523"/>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Slide Number Placeholder 10">
            <a:extLst>
              <a:ext uri="{FF2B5EF4-FFF2-40B4-BE49-F238E27FC236}">
                <a16:creationId xmlns:a16="http://schemas.microsoft.com/office/drawing/2014/main" id="{8BB866E5-94C2-4A1A-8C35-E088A2D6158A}"/>
              </a:ext>
            </a:extLst>
          </p:cNvPr>
          <p:cNvSpPr>
            <a:spLocks noGrp="1"/>
          </p:cNvSpPr>
          <p:nvPr>
            <p:ph type="sldNum" sz="quarter" idx="12"/>
          </p:nvPr>
        </p:nvSpPr>
        <p:spPr>
          <a:xfrm>
            <a:off x="0" y="8657167"/>
            <a:ext cx="393539" cy="486833"/>
          </a:xfrm>
        </p:spPr>
        <p:txBody>
          <a:bodyPr/>
          <a:lstStyle/>
          <a:p>
            <a:pPr algn="ctr"/>
            <a:r>
              <a:rPr lang="en-IN" sz="1400" dirty="0">
                <a:latin typeface="Regis SemBd" pitchFamily="2" charset="0"/>
              </a:rPr>
              <a:t>23</a:t>
            </a:r>
          </a:p>
        </p:txBody>
      </p:sp>
    </p:spTree>
    <p:extLst>
      <p:ext uri="{BB962C8B-B14F-4D97-AF65-F5344CB8AC3E}">
        <p14:creationId xmlns:p14="http://schemas.microsoft.com/office/powerpoint/2010/main" val="4160452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8474A10D-E290-49E3-9334-0B714C73484B}"/>
              </a:ext>
            </a:extLst>
          </p:cNvPr>
          <p:cNvSpPr/>
          <p:nvPr/>
        </p:nvSpPr>
        <p:spPr>
          <a:xfrm rot="16200000">
            <a:off x="6070921" y="8356921"/>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Slide Number Placeholder 10">
            <a:extLst>
              <a:ext uri="{FF2B5EF4-FFF2-40B4-BE49-F238E27FC236}">
                <a16:creationId xmlns:a16="http://schemas.microsoft.com/office/drawing/2014/main" id="{D12022B7-5147-4FEC-805A-5AB80135B1B2}"/>
              </a:ext>
            </a:extLst>
          </p:cNvPr>
          <p:cNvSpPr>
            <a:spLocks noGrp="1"/>
          </p:cNvSpPr>
          <p:nvPr>
            <p:ph type="sldNum" sz="quarter" idx="12"/>
          </p:nvPr>
        </p:nvSpPr>
        <p:spPr>
          <a:xfrm>
            <a:off x="6464461" y="8657167"/>
            <a:ext cx="393539" cy="486833"/>
          </a:xfrm>
        </p:spPr>
        <p:txBody>
          <a:bodyPr/>
          <a:lstStyle/>
          <a:p>
            <a:pPr algn="ctr"/>
            <a:r>
              <a:rPr lang="en-IN" sz="1400" dirty="0">
                <a:latin typeface="Regis SemBd" pitchFamily="2" charset="0"/>
              </a:rPr>
              <a:t>24</a:t>
            </a:r>
          </a:p>
        </p:txBody>
      </p:sp>
      <p:cxnSp>
        <p:nvCxnSpPr>
          <p:cNvPr id="19" name="Straight Connector 18">
            <a:extLst>
              <a:ext uri="{FF2B5EF4-FFF2-40B4-BE49-F238E27FC236}">
                <a16:creationId xmlns:a16="http://schemas.microsoft.com/office/drawing/2014/main" id="{7C54C7E5-407C-473F-8083-46482098034C}"/>
              </a:ext>
            </a:extLst>
          </p:cNvPr>
          <p:cNvCxnSpPr>
            <a:cxnSpLocks/>
          </p:cNvCxnSpPr>
          <p:nvPr/>
        </p:nvCxnSpPr>
        <p:spPr>
          <a:xfrm flipH="1">
            <a:off x="1246810" y="1212571"/>
            <a:ext cx="4360038" cy="0"/>
          </a:xfrm>
          <a:prstGeom prst="line">
            <a:avLst/>
          </a:prstGeom>
          <a:ln>
            <a:solidFill>
              <a:srgbClr val="C09841"/>
            </a:solidFill>
          </a:ln>
        </p:spPr>
        <p:style>
          <a:lnRef idx="1">
            <a:schemeClr val="accent4"/>
          </a:lnRef>
          <a:fillRef idx="0">
            <a:schemeClr val="accent4"/>
          </a:fillRef>
          <a:effectRef idx="0">
            <a:schemeClr val="accent4"/>
          </a:effectRef>
          <a:fontRef idx="minor">
            <a:schemeClr val="tx1"/>
          </a:fontRef>
        </p:style>
      </p:cxnSp>
      <p:sp>
        <p:nvSpPr>
          <p:cNvPr id="23" name="TextBox 22">
            <a:extLst>
              <a:ext uri="{FF2B5EF4-FFF2-40B4-BE49-F238E27FC236}">
                <a16:creationId xmlns:a16="http://schemas.microsoft.com/office/drawing/2014/main" id="{85DA83D8-1A5C-4240-9651-F7A4F4978584}"/>
              </a:ext>
            </a:extLst>
          </p:cNvPr>
          <p:cNvSpPr txBox="1"/>
          <p:nvPr/>
        </p:nvSpPr>
        <p:spPr>
          <a:xfrm>
            <a:off x="0" y="194413"/>
            <a:ext cx="6853659" cy="923330"/>
          </a:xfrm>
          <a:prstGeom prst="rect">
            <a:avLst/>
          </a:prstGeom>
          <a:noFill/>
        </p:spPr>
        <p:txBody>
          <a:bodyPr wrap="square" rtlCol="0">
            <a:spAutoFit/>
          </a:bodyPr>
          <a:lstStyle/>
          <a:p>
            <a:pPr algn="ctr"/>
            <a:r>
              <a:rPr lang="en-IN" sz="5400" dirty="0">
                <a:solidFill>
                  <a:srgbClr val="C09841"/>
                </a:solidFill>
                <a:latin typeface="Regis SemBd" pitchFamily="2" charset="0"/>
              </a:rPr>
              <a:t>REGISTER</a:t>
            </a:r>
          </a:p>
        </p:txBody>
      </p:sp>
      <p:graphicFrame>
        <p:nvGraphicFramePr>
          <p:cNvPr id="4" name="Table 4">
            <a:extLst>
              <a:ext uri="{FF2B5EF4-FFF2-40B4-BE49-F238E27FC236}">
                <a16:creationId xmlns:a16="http://schemas.microsoft.com/office/drawing/2014/main" id="{5EAE5703-D668-4559-BE74-33A6BF5411D6}"/>
              </a:ext>
            </a:extLst>
          </p:cNvPr>
          <p:cNvGraphicFramePr>
            <a:graphicFrameLocks noGrp="1"/>
          </p:cNvGraphicFramePr>
          <p:nvPr>
            <p:ph idx="1"/>
            <p:extLst>
              <p:ext uri="{D42A27DB-BD31-4B8C-83A1-F6EECF244321}">
                <p14:modId xmlns:p14="http://schemas.microsoft.com/office/powerpoint/2010/main" val="3746905840"/>
              </p:ext>
            </p:extLst>
          </p:nvPr>
        </p:nvGraphicFramePr>
        <p:xfrm>
          <a:off x="258983" y="2446516"/>
          <a:ext cx="6331352" cy="2520000"/>
        </p:xfrm>
        <a:graphic>
          <a:graphicData uri="http://schemas.openxmlformats.org/drawingml/2006/table">
            <a:tbl>
              <a:tblPr>
                <a:tableStyleId>{9D7B26C5-4107-4FEC-AEDC-1716B250A1EF}</a:tableStyleId>
              </a:tblPr>
              <a:tblGrid>
                <a:gridCol w="3170219">
                  <a:extLst>
                    <a:ext uri="{9D8B030D-6E8A-4147-A177-3AD203B41FA5}">
                      <a16:colId xmlns:a16="http://schemas.microsoft.com/office/drawing/2014/main" val="1385764247"/>
                    </a:ext>
                  </a:extLst>
                </a:gridCol>
                <a:gridCol w="3161133">
                  <a:extLst>
                    <a:ext uri="{9D8B030D-6E8A-4147-A177-3AD203B41FA5}">
                      <a16:colId xmlns:a16="http://schemas.microsoft.com/office/drawing/2014/main" val="2787965434"/>
                    </a:ext>
                  </a:extLst>
                </a:gridCol>
              </a:tblGrid>
              <a:tr h="630000">
                <a:tc>
                  <a:txBody>
                    <a:bodyPr/>
                    <a:lstStyle/>
                    <a:p>
                      <a:r>
                        <a:rPr lang="en-IN" sz="2000" dirty="0">
                          <a:solidFill>
                            <a:schemeClr val="bg1"/>
                          </a:solidFill>
                        </a:rPr>
                        <a:t>BEST  DELEGATION*</a:t>
                      </a:r>
                    </a:p>
                  </a:txBody>
                  <a:tcPr anchor="ctr">
                    <a:lnL>
                      <a:noFill/>
                    </a:lnL>
                    <a:lnR>
                      <a:noFill/>
                    </a:lnR>
                    <a:lnT w="12700" cap="flat" cmpd="sng" algn="ctr">
                      <a:solidFill>
                        <a:srgbClr val="C48E3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a:r>
                        <a:rPr lang="en-IN" sz="2000" dirty="0">
                          <a:solidFill>
                            <a:schemeClr val="bg1"/>
                          </a:solidFill>
                          <a:latin typeface="Times New Roman" panose="02020603050405020304" pitchFamily="18" charset="0"/>
                          <a:cs typeface="Times New Roman" panose="02020603050405020304" pitchFamily="18" charset="0"/>
                        </a:rPr>
                        <a:t>₹7500</a:t>
                      </a:r>
                      <a:endParaRPr lang="en-IN" sz="2000" dirty="0">
                        <a:solidFill>
                          <a:schemeClr val="bg1"/>
                        </a:solidFill>
                      </a:endParaRPr>
                    </a:p>
                  </a:txBody>
                  <a:tcPr anchor="ctr">
                    <a:lnL>
                      <a:noFill/>
                    </a:lnL>
                    <a:lnR>
                      <a:noFill/>
                    </a:lnR>
                    <a:lnT w="12700" cap="flat" cmpd="sng" algn="ctr">
                      <a:solidFill>
                        <a:srgbClr val="C48E30"/>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869689382"/>
                  </a:ext>
                </a:extLst>
              </a:tr>
              <a:tr h="630000">
                <a:tc>
                  <a:txBody>
                    <a:bodyPr/>
                    <a:lstStyle/>
                    <a:p>
                      <a:r>
                        <a:rPr lang="en-IN" sz="2000" dirty="0">
                          <a:solidFill>
                            <a:schemeClr val="bg1"/>
                          </a:solidFill>
                        </a:rPr>
                        <a:t>BEST DELEGATE</a:t>
                      </a:r>
                    </a:p>
                  </a:txBody>
                  <a:tcPr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2000" dirty="0">
                          <a:solidFill>
                            <a:schemeClr val="bg1"/>
                          </a:solidFill>
                          <a:latin typeface="Times New Roman" panose="02020603050405020304" pitchFamily="18" charset="0"/>
                          <a:cs typeface="Times New Roman" panose="02020603050405020304" pitchFamily="18" charset="0"/>
                        </a:rPr>
                        <a:t>₹4000</a:t>
                      </a:r>
                      <a:endParaRPr lang="en-IN" sz="2000" dirty="0">
                        <a:solidFill>
                          <a:schemeClr val="bg1"/>
                        </a:solidFill>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2688382"/>
                  </a:ext>
                </a:extLst>
              </a:tr>
              <a:tr h="630000">
                <a:tc>
                  <a:txBody>
                    <a:bodyPr/>
                    <a:lstStyle/>
                    <a:p>
                      <a:r>
                        <a:rPr lang="en-IN" sz="2000" dirty="0">
                          <a:solidFill>
                            <a:schemeClr val="bg1"/>
                          </a:solidFill>
                        </a:rPr>
                        <a:t>HONORABLE DELEGATE</a:t>
                      </a:r>
                    </a:p>
                  </a:txBody>
                  <a:tcPr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2000" dirty="0">
                          <a:solidFill>
                            <a:schemeClr val="bg1"/>
                          </a:solidFill>
                          <a:latin typeface="Times New Roman" panose="02020603050405020304" pitchFamily="18" charset="0"/>
                          <a:cs typeface="Times New Roman" panose="02020603050405020304" pitchFamily="18" charset="0"/>
                        </a:rPr>
                        <a:t>₹2000</a:t>
                      </a:r>
                      <a:endParaRPr lang="en-IN" sz="2000" dirty="0">
                        <a:solidFill>
                          <a:schemeClr val="bg1"/>
                        </a:solidFill>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39316963"/>
                  </a:ext>
                </a:extLst>
              </a:tr>
              <a:tr h="630000">
                <a:tc>
                  <a:txBody>
                    <a:bodyPr/>
                    <a:lstStyle/>
                    <a:p>
                      <a:r>
                        <a:rPr lang="en-IN" sz="2000" dirty="0">
                          <a:solidFill>
                            <a:schemeClr val="bg1"/>
                          </a:solidFill>
                        </a:rPr>
                        <a:t>COMMENDABLE DELEGATE</a:t>
                      </a:r>
                    </a:p>
                  </a:txBody>
                  <a:tcPr anchor="ctr">
                    <a:lnL>
                      <a:noFill/>
                    </a:lnL>
                    <a:lnR>
                      <a:noFill/>
                    </a:lnR>
                    <a:lnT>
                      <a:noFill/>
                    </a:lnT>
                    <a:lnB w="12700" cap="flat" cmpd="sng" algn="ctr">
                      <a:solidFill>
                        <a:srgbClr val="C48E3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2000" dirty="0">
                          <a:solidFill>
                            <a:schemeClr val="bg1"/>
                          </a:solidFill>
                          <a:latin typeface="Times New Roman" panose="02020603050405020304" pitchFamily="18" charset="0"/>
                          <a:cs typeface="Times New Roman" panose="02020603050405020304" pitchFamily="18" charset="0"/>
                        </a:rPr>
                        <a:t>₹1000</a:t>
                      </a:r>
                      <a:endParaRPr lang="en-IN" sz="2000" dirty="0">
                        <a:solidFill>
                          <a:schemeClr val="bg1"/>
                        </a:solidFill>
                      </a:endParaRPr>
                    </a:p>
                  </a:txBody>
                  <a:tcPr anchor="ctr">
                    <a:lnL>
                      <a:noFill/>
                    </a:lnL>
                    <a:lnR>
                      <a:noFill/>
                    </a:lnR>
                    <a:lnT>
                      <a:noFill/>
                    </a:lnT>
                    <a:lnB w="12700" cap="flat" cmpd="sng" algn="ctr">
                      <a:solidFill>
                        <a:srgbClr val="C48E3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702938"/>
                  </a:ext>
                </a:extLst>
              </a:tr>
            </a:tbl>
          </a:graphicData>
        </a:graphic>
      </p:graphicFrame>
      <p:sp>
        <p:nvSpPr>
          <p:cNvPr id="5" name="TextBox 4">
            <a:extLst>
              <a:ext uri="{FF2B5EF4-FFF2-40B4-BE49-F238E27FC236}">
                <a16:creationId xmlns:a16="http://schemas.microsoft.com/office/drawing/2014/main" id="{C9780123-89F7-4B54-B03E-ADE0D6AC6270}"/>
              </a:ext>
            </a:extLst>
          </p:cNvPr>
          <p:cNvSpPr txBox="1"/>
          <p:nvPr/>
        </p:nvSpPr>
        <p:spPr>
          <a:xfrm>
            <a:off x="1480202" y="1499939"/>
            <a:ext cx="3889094" cy="646331"/>
          </a:xfrm>
          <a:prstGeom prst="rect">
            <a:avLst/>
          </a:prstGeom>
          <a:noFill/>
        </p:spPr>
        <p:txBody>
          <a:bodyPr wrap="square" rtlCol="0">
            <a:spAutoFit/>
          </a:bodyPr>
          <a:lstStyle/>
          <a:p>
            <a:pPr algn="ctr"/>
            <a:r>
              <a:rPr lang="en-IN" sz="3600" dirty="0">
                <a:solidFill>
                  <a:schemeClr val="bg1"/>
                </a:solidFill>
                <a:latin typeface="Regis SemBd" pitchFamily="2" charset="0"/>
              </a:rPr>
              <a:t>PRIZES</a:t>
            </a:r>
          </a:p>
        </p:txBody>
      </p:sp>
      <p:graphicFrame>
        <p:nvGraphicFramePr>
          <p:cNvPr id="13" name="Table 4">
            <a:extLst>
              <a:ext uri="{FF2B5EF4-FFF2-40B4-BE49-F238E27FC236}">
                <a16:creationId xmlns:a16="http://schemas.microsoft.com/office/drawing/2014/main" id="{8E21F13B-64AF-446B-8AA6-660A27340EAD}"/>
              </a:ext>
            </a:extLst>
          </p:cNvPr>
          <p:cNvGraphicFramePr>
            <a:graphicFrameLocks/>
          </p:cNvGraphicFramePr>
          <p:nvPr>
            <p:extLst>
              <p:ext uri="{D42A27DB-BD31-4B8C-83A1-F6EECF244321}">
                <p14:modId xmlns:p14="http://schemas.microsoft.com/office/powerpoint/2010/main" val="1476924656"/>
              </p:ext>
            </p:extLst>
          </p:nvPr>
        </p:nvGraphicFramePr>
        <p:xfrm>
          <a:off x="258983" y="5976518"/>
          <a:ext cx="6331352" cy="1260000"/>
        </p:xfrm>
        <a:graphic>
          <a:graphicData uri="http://schemas.openxmlformats.org/drawingml/2006/table">
            <a:tbl>
              <a:tblPr>
                <a:tableStyleId>{9D7B26C5-4107-4FEC-AEDC-1716B250A1EF}</a:tableStyleId>
              </a:tblPr>
              <a:tblGrid>
                <a:gridCol w="3170219">
                  <a:extLst>
                    <a:ext uri="{9D8B030D-6E8A-4147-A177-3AD203B41FA5}">
                      <a16:colId xmlns:a16="http://schemas.microsoft.com/office/drawing/2014/main" val="1385764247"/>
                    </a:ext>
                  </a:extLst>
                </a:gridCol>
                <a:gridCol w="3161133">
                  <a:extLst>
                    <a:ext uri="{9D8B030D-6E8A-4147-A177-3AD203B41FA5}">
                      <a16:colId xmlns:a16="http://schemas.microsoft.com/office/drawing/2014/main" val="2787965434"/>
                    </a:ext>
                  </a:extLst>
                </a:gridCol>
              </a:tblGrid>
              <a:tr h="630000">
                <a:tc>
                  <a:txBody>
                    <a:bodyPr/>
                    <a:lstStyle/>
                    <a:p>
                      <a:r>
                        <a:rPr lang="en-IN" sz="2000" dirty="0">
                          <a:solidFill>
                            <a:schemeClr val="bg1"/>
                          </a:solidFill>
                        </a:rPr>
                        <a:t>DELEGATE</a:t>
                      </a:r>
                    </a:p>
                  </a:txBody>
                  <a:tcPr anchor="ctr">
                    <a:lnL>
                      <a:noFill/>
                    </a:lnL>
                    <a:lnR>
                      <a:noFill/>
                    </a:lnR>
                    <a:lnT w="12700" cap="flat" cmpd="sng" algn="ctr">
                      <a:solidFill>
                        <a:srgbClr val="C48E30"/>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a:r>
                        <a:rPr lang="en-IN" sz="2000" dirty="0">
                          <a:solidFill>
                            <a:schemeClr val="bg1"/>
                          </a:solidFill>
                          <a:latin typeface="Times New Roman" panose="02020603050405020304" pitchFamily="18" charset="0"/>
                          <a:cs typeface="Times New Roman" panose="02020603050405020304" pitchFamily="18" charset="0"/>
                        </a:rPr>
                        <a:t>₹250</a:t>
                      </a:r>
                      <a:endParaRPr lang="en-IN" sz="2000" dirty="0">
                        <a:solidFill>
                          <a:schemeClr val="bg1"/>
                        </a:solidFill>
                      </a:endParaRPr>
                    </a:p>
                  </a:txBody>
                  <a:tcPr anchor="ctr">
                    <a:lnL>
                      <a:noFill/>
                    </a:lnL>
                    <a:lnR>
                      <a:noFill/>
                    </a:lnR>
                    <a:lnT w="12700" cap="flat" cmpd="sng" algn="ctr">
                      <a:solidFill>
                        <a:srgbClr val="C48E30"/>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869689382"/>
                  </a:ext>
                </a:extLst>
              </a:tr>
              <a:tr h="630000">
                <a:tc>
                  <a:txBody>
                    <a:bodyPr/>
                    <a:lstStyle/>
                    <a:p>
                      <a:r>
                        <a:rPr lang="en-IN" sz="2000" dirty="0">
                          <a:solidFill>
                            <a:schemeClr val="bg1"/>
                          </a:solidFill>
                        </a:rPr>
                        <a:t>DELEGATION (5 DELEGATES)</a:t>
                      </a:r>
                    </a:p>
                  </a:txBody>
                  <a:tcPr anchor="ctr">
                    <a:lnL>
                      <a:noFill/>
                    </a:lnL>
                    <a:lnR>
                      <a:noFill/>
                    </a:lnR>
                    <a:lnT>
                      <a:noFill/>
                    </a:lnT>
                    <a:lnB w="12700" cap="flat" cmpd="sng" algn="ctr">
                      <a:solidFill>
                        <a:srgbClr val="C48E3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2000" dirty="0">
                          <a:solidFill>
                            <a:schemeClr val="bg1"/>
                          </a:solidFill>
                          <a:latin typeface="Times New Roman" panose="02020603050405020304" pitchFamily="18" charset="0"/>
                          <a:cs typeface="Times New Roman" panose="02020603050405020304" pitchFamily="18" charset="0"/>
                        </a:rPr>
                        <a:t>₹1250</a:t>
                      </a:r>
                      <a:endParaRPr lang="en-IN" sz="2000" dirty="0">
                        <a:solidFill>
                          <a:schemeClr val="bg1"/>
                        </a:solidFill>
                      </a:endParaRPr>
                    </a:p>
                  </a:txBody>
                  <a:tcPr anchor="ctr">
                    <a:lnL>
                      <a:noFill/>
                    </a:lnL>
                    <a:lnR>
                      <a:noFill/>
                    </a:lnR>
                    <a:lnT>
                      <a:noFill/>
                    </a:lnT>
                    <a:lnB w="12700" cap="flat" cmpd="sng" algn="ctr">
                      <a:solidFill>
                        <a:srgbClr val="C48E3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688382"/>
                  </a:ext>
                </a:extLst>
              </a:tr>
            </a:tbl>
          </a:graphicData>
        </a:graphic>
      </p:graphicFrame>
      <p:sp>
        <p:nvSpPr>
          <p:cNvPr id="14" name="TextBox 13">
            <a:extLst>
              <a:ext uri="{FF2B5EF4-FFF2-40B4-BE49-F238E27FC236}">
                <a16:creationId xmlns:a16="http://schemas.microsoft.com/office/drawing/2014/main" id="{16BD45F6-6847-46BA-AF42-C8BB8A66B9C4}"/>
              </a:ext>
            </a:extLst>
          </p:cNvPr>
          <p:cNvSpPr txBox="1"/>
          <p:nvPr/>
        </p:nvSpPr>
        <p:spPr>
          <a:xfrm>
            <a:off x="0" y="5203468"/>
            <a:ext cx="6858000" cy="523220"/>
          </a:xfrm>
          <a:prstGeom prst="rect">
            <a:avLst/>
          </a:prstGeom>
          <a:noFill/>
        </p:spPr>
        <p:txBody>
          <a:bodyPr wrap="square" rtlCol="0">
            <a:spAutoFit/>
          </a:bodyPr>
          <a:lstStyle/>
          <a:p>
            <a:pPr algn="ctr"/>
            <a:r>
              <a:rPr lang="en-IN" sz="2800" dirty="0">
                <a:solidFill>
                  <a:schemeClr val="bg1"/>
                </a:solidFill>
                <a:latin typeface="Regis SemBd" pitchFamily="2" charset="0"/>
              </a:rPr>
              <a:t>REGISTRATION FEE</a:t>
            </a:r>
          </a:p>
        </p:txBody>
      </p:sp>
      <p:sp>
        <p:nvSpPr>
          <p:cNvPr id="15" name="TextBox 14">
            <a:extLst>
              <a:ext uri="{FF2B5EF4-FFF2-40B4-BE49-F238E27FC236}">
                <a16:creationId xmlns:a16="http://schemas.microsoft.com/office/drawing/2014/main" id="{DC912528-5A8A-4B6B-92D3-133E4AF02FF5}"/>
              </a:ext>
            </a:extLst>
          </p:cNvPr>
          <p:cNvSpPr txBox="1"/>
          <p:nvPr/>
        </p:nvSpPr>
        <p:spPr>
          <a:xfrm>
            <a:off x="258983" y="8356921"/>
            <a:ext cx="6331352" cy="523220"/>
          </a:xfrm>
          <a:prstGeom prst="rect">
            <a:avLst/>
          </a:prstGeom>
          <a:noFill/>
        </p:spPr>
        <p:txBody>
          <a:bodyPr wrap="square" rtlCol="0">
            <a:spAutoFit/>
          </a:bodyPr>
          <a:lstStyle/>
          <a:p>
            <a:pPr algn="ctr"/>
            <a:r>
              <a:rPr lang="en-US" sz="1400" dirty="0">
                <a:solidFill>
                  <a:schemeClr val="bg1"/>
                </a:solidFill>
                <a:latin typeface="Mulish Light" pitchFamily="2" charset="0"/>
              </a:rPr>
              <a:t>*To qualify for Best Delegation, a delegate from the delegation must be present in each committee.</a:t>
            </a:r>
            <a:endParaRPr lang="en-IN" sz="1400" dirty="0">
              <a:solidFill>
                <a:schemeClr val="bg1"/>
              </a:solidFill>
              <a:latin typeface="Mulish Light" pitchFamily="2" charset="0"/>
            </a:endParaRPr>
          </a:p>
        </p:txBody>
      </p:sp>
      <p:sp>
        <p:nvSpPr>
          <p:cNvPr id="16" name="TextBox 15">
            <a:extLst>
              <a:ext uri="{FF2B5EF4-FFF2-40B4-BE49-F238E27FC236}">
                <a16:creationId xmlns:a16="http://schemas.microsoft.com/office/drawing/2014/main" id="{1F664B2F-D5C6-47BD-AC10-AA08A951728F}"/>
              </a:ext>
            </a:extLst>
          </p:cNvPr>
          <p:cNvSpPr txBox="1"/>
          <p:nvPr/>
        </p:nvSpPr>
        <p:spPr>
          <a:xfrm>
            <a:off x="-4341" y="7565887"/>
            <a:ext cx="6858000" cy="461665"/>
          </a:xfrm>
          <a:prstGeom prst="rect">
            <a:avLst/>
          </a:prstGeom>
          <a:noFill/>
        </p:spPr>
        <p:txBody>
          <a:bodyPr wrap="square" rtlCol="0">
            <a:spAutoFit/>
          </a:bodyPr>
          <a:lstStyle/>
          <a:p>
            <a:pPr algn="ctr"/>
            <a:r>
              <a:rPr lang="en-IN" sz="2400" dirty="0">
                <a:solidFill>
                  <a:srgbClr val="C09841"/>
                </a:solidFill>
                <a:latin typeface="Regis SemBd" pitchFamily="2" charset="0"/>
                <a:hlinkClick r:id="rId2">
                  <a:extLst>
                    <a:ext uri="{A12FA001-AC4F-418D-AE19-62706E023703}">
                      <ahyp:hlinkClr xmlns:ahyp="http://schemas.microsoft.com/office/drawing/2018/hyperlinkcolor" val="tx"/>
                    </a:ext>
                  </a:extLst>
                </a:hlinkClick>
              </a:rPr>
              <a:t>CLICK HERE</a:t>
            </a:r>
            <a:r>
              <a:rPr lang="en-IN" sz="2400" dirty="0">
                <a:solidFill>
                  <a:srgbClr val="C09841"/>
                </a:solidFill>
                <a:latin typeface="Regis SemBd" pitchFamily="2" charset="0"/>
              </a:rPr>
              <a:t> </a:t>
            </a:r>
            <a:r>
              <a:rPr lang="en-IN" sz="2400" dirty="0">
                <a:solidFill>
                  <a:srgbClr val="FFFFFF"/>
                </a:solidFill>
                <a:latin typeface="Regis SemBd" pitchFamily="2" charset="0"/>
              </a:rPr>
              <a:t>TO REGISTER</a:t>
            </a:r>
          </a:p>
        </p:txBody>
      </p:sp>
    </p:spTree>
    <p:extLst>
      <p:ext uri="{BB962C8B-B14F-4D97-AF65-F5344CB8AC3E}">
        <p14:creationId xmlns:p14="http://schemas.microsoft.com/office/powerpoint/2010/main" val="1053356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7C54C7E5-407C-473F-8083-46482098034C}"/>
              </a:ext>
            </a:extLst>
          </p:cNvPr>
          <p:cNvCxnSpPr>
            <a:cxnSpLocks/>
          </p:cNvCxnSpPr>
          <p:nvPr/>
        </p:nvCxnSpPr>
        <p:spPr>
          <a:xfrm flipH="1">
            <a:off x="1246810" y="1212571"/>
            <a:ext cx="4360038" cy="0"/>
          </a:xfrm>
          <a:prstGeom prst="line">
            <a:avLst/>
          </a:prstGeom>
          <a:ln>
            <a:solidFill>
              <a:srgbClr val="C09841"/>
            </a:solidFill>
          </a:ln>
        </p:spPr>
        <p:style>
          <a:lnRef idx="1">
            <a:schemeClr val="accent4"/>
          </a:lnRef>
          <a:fillRef idx="0">
            <a:schemeClr val="accent4"/>
          </a:fillRef>
          <a:effectRef idx="0">
            <a:schemeClr val="accent4"/>
          </a:effectRef>
          <a:fontRef idx="minor">
            <a:schemeClr val="tx1"/>
          </a:fontRef>
        </p:style>
      </p:cxnSp>
      <p:sp>
        <p:nvSpPr>
          <p:cNvPr id="23" name="TextBox 22">
            <a:extLst>
              <a:ext uri="{FF2B5EF4-FFF2-40B4-BE49-F238E27FC236}">
                <a16:creationId xmlns:a16="http://schemas.microsoft.com/office/drawing/2014/main" id="{85DA83D8-1A5C-4240-9651-F7A4F4978584}"/>
              </a:ext>
            </a:extLst>
          </p:cNvPr>
          <p:cNvSpPr txBox="1"/>
          <p:nvPr/>
        </p:nvSpPr>
        <p:spPr>
          <a:xfrm>
            <a:off x="0" y="194413"/>
            <a:ext cx="6853659" cy="923330"/>
          </a:xfrm>
          <a:prstGeom prst="rect">
            <a:avLst/>
          </a:prstGeom>
          <a:noFill/>
        </p:spPr>
        <p:txBody>
          <a:bodyPr wrap="square" rtlCol="0">
            <a:spAutoFit/>
          </a:bodyPr>
          <a:lstStyle/>
          <a:p>
            <a:pPr algn="ctr"/>
            <a:r>
              <a:rPr lang="en-IN" sz="5400" dirty="0">
                <a:solidFill>
                  <a:srgbClr val="C09841"/>
                </a:solidFill>
                <a:latin typeface="Regis SemBd" pitchFamily="2" charset="0"/>
              </a:rPr>
              <a:t>CONTACT US</a:t>
            </a:r>
          </a:p>
        </p:txBody>
      </p:sp>
      <p:graphicFrame>
        <p:nvGraphicFramePr>
          <p:cNvPr id="17" name="Table 16">
            <a:extLst>
              <a:ext uri="{FF2B5EF4-FFF2-40B4-BE49-F238E27FC236}">
                <a16:creationId xmlns:a16="http://schemas.microsoft.com/office/drawing/2014/main" id="{E69CF03B-41A1-435D-A237-E11ADA41CD96}"/>
              </a:ext>
            </a:extLst>
          </p:cNvPr>
          <p:cNvGraphicFramePr>
            <a:graphicFrameLocks noGrp="1"/>
          </p:cNvGraphicFramePr>
          <p:nvPr>
            <p:extLst>
              <p:ext uri="{D42A27DB-BD31-4B8C-83A1-F6EECF244321}">
                <p14:modId xmlns:p14="http://schemas.microsoft.com/office/powerpoint/2010/main" val="665461970"/>
              </p:ext>
            </p:extLst>
          </p:nvPr>
        </p:nvGraphicFramePr>
        <p:xfrm>
          <a:off x="425307" y="1546859"/>
          <a:ext cx="6039154" cy="6566996"/>
        </p:xfrm>
        <a:graphic>
          <a:graphicData uri="http://schemas.openxmlformats.org/drawingml/2006/table">
            <a:tbl>
              <a:tblPr firstRow="1" bandRow="1">
                <a:tableStyleId>{5C22544A-7EE6-4342-B048-85BDC9FD1C3A}</a:tableStyleId>
              </a:tblPr>
              <a:tblGrid>
                <a:gridCol w="2854797">
                  <a:extLst>
                    <a:ext uri="{9D8B030D-6E8A-4147-A177-3AD203B41FA5}">
                      <a16:colId xmlns:a16="http://schemas.microsoft.com/office/drawing/2014/main" val="20000"/>
                    </a:ext>
                  </a:extLst>
                </a:gridCol>
                <a:gridCol w="3184357">
                  <a:extLst>
                    <a:ext uri="{9D8B030D-6E8A-4147-A177-3AD203B41FA5}">
                      <a16:colId xmlns:a16="http://schemas.microsoft.com/office/drawing/2014/main" val="20003"/>
                    </a:ext>
                  </a:extLst>
                </a:gridCol>
              </a:tblGrid>
              <a:tr h="1238467">
                <a:tc gridSpan="2">
                  <a:txBody>
                    <a:bodyPr/>
                    <a:lstStyle/>
                    <a:p>
                      <a:pPr marL="0" marR="0" lvl="1" indent="0" algn="ctr" defTabSz="914400" rtl="0" eaLnBrk="1" fontAlgn="auto" latinLnBrk="0" hangingPunct="1">
                        <a:lnSpc>
                          <a:spcPct val="100000"/>
                        </a:lnSpc>
                        <a:spcBef>
                          <a:spcPts val="0"/>
                        </a:spcBef>
                        <a:spcAft>
                          <a:spcPts val="600"/>
                        </a:spcAft>
                        <a:buClr>
                          <a:srgbClr val="000000"/>
                        </a:buClr>
                        <a:buSzTx/>
                        <a:buFont typeface="Arial"/>
                        <a:buNone/>
                        <a:tabLst/>
                        <a:defRPr/>
                      </a:pPr>
                      <a:r>
                        <a:rPr lang="en-US" sz="2000" b="0" i="0" u="none" strike="noStrike" cap="none" noProof="0" dirty="0">
                          <a:solidFill>
                            <a:schemeClr val="bg1"/>
                          </a:solidFill>
                          <a:latin typeface="Mulish Light" pitchFamily="2" charset="0"/>
                          <a:ea typeface="Arial"/>
                          <a:cs typeface="Arial"/>
                          <a:sym typeface="Arial"/>
                        </a:rPr>
                        <a:t>Feel free</a:t>
                      </a:r>
                      <a:r>
                        <a:rPr lang="en-US" sz="2000" b="0" i="0" u="none" strike="noStrike" cap="none" baseline="0" noProof="0" dirty="0">
                          <a:solidFill>
                            <a:schemeClr val="bg1"/>
                          </a:solidFill>
                          <a:latin typeface="Mulish Light" pitchFamily="2" charset="0"/>
                          <a:ea typeface="Arial"/>
                          <a:cs typeface="Arial"/>
                          <a:sym typeface="Arial"/>
                        </a:rPr>
                        <a:t> to contact us regarding any issue. </a:t>
                      </a:r>
                    </a:p>
                    <a:p>
                      <a:pPr marL="0" marR="0" lvl="1" indent="0" algn="ctr" defTabSz="914400" rtl="0" eaLnBrk="1" fontAlgn="auto" latinLnBrk="0" hangingPunct="1">
                        <a:lnSpc>
                          <a:spcPct val="100000"/>
                        </a:lnSpc>
                        <a:spcBef>
                          <a:spcPts val="0"/>
                        </a:spcBef>
                        <a:spcAft>
                          <a:spcPts val="1200"/>
                        </a:spcAft>
                        <a:buClr>
                          <a:srgbClr val="000000"/>
                        </a:buClr>
                        <a:buSzTx/>
                        <a:buFont typeface="Arial"/>
                        <a:buNone/>
                        <a:tabLst/>
                        <a:defRPr/>
                      </a:pPr>
                      <a:r>
                        <a:rPr lang="en-US" sz="2000" b="0" i="0" u="none" strike="noStrike" cap="none" baseline="0" noProof="0" dirty="0">
                          <a:solidFill>
                            <a:schemeClr val="bg1"/>
                          </a:solidFill>
                          <a:latin typeface="Mulish Light" pitchFamily="2" charset="0"/>
                          <a:ea typeface="Arial"/>
                          <a:cs typeface="Arial"/>
                          <a:sym typeface="Arial"/>
                        </a:rPr>
                        <a:t>Don’t hesitate to get in touch!</a:t>
                      </a:r>
                      <a:endParaRPr lang="en-US" sz="2000" b="0" i="0" u="none" strike="noStrike" cap="none" noProof="0" dirty="0">
                        <a:solidFill>
                          <a:schemeClr val="bg1"/>
                        </a:solidFill>
                        <a:latin typeface="Mulish Light" pitchFamily="2" charset="0"/>
                        <a:ea typeface="Arial"/>
                        <a:cs typeface="Arial"/>
                        <a:sym typeface="Arial"/>
                      </a:endParaRPr>
                    </a:p>
                  </a:txBody>
                  <a:tcPr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AU"/>
                    </a:p>
                  </a:txBody>
                  <a:tcPr>
                    <a:lnL w="12700" cmpd="sng">
                      <a:noFill/>
                    </a:lnL>
                  </a:tcPr>
                </a:tc>
                <a:extLst>
                  <a:ext uri="{0D108BD9-81ED-4DB2-BD59-A6C34878D82A}">
                    <a16:rowId xmlns:a16="http://schemas.microsoft.com/office/drawing/2014/main" val="10000"/>
                  </a:ext>
                </a:extLst>
              </a:tr>
              <a:tr h="558083">
                <a:tc gridSpan="2">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C09841"/>
                          </a:solidFill>
                          <a:effectLst/>
                          <a:uLnTx/>
                          <a:uFillTx/>
                          <a:latin typeface="Mulish Light" pitchFamily="2" charset="0"/>
                          <a:ea typeface="+mn-ea"/>
                          <a:cs typeface="Arial"/>
                          <a:sym typeface="Arial"/>
                        </a:rPr>
                        <a:t>STUDENT CONTACTS</a:t>
                      </a:r>
                      <a:endParaRPr lang="en-AU" sz="1800" dirty="0">
                        <a:solidFill>
                          <a:srgbClr val="C09841"/>
                        </a:solidFill>
                        <a:highlight>
                          <a:srgbClr val="FFFF00"/>
                        </a:highlight>
                        <a:latin typeface="Mulish Light" pitchFamily="2" charset="0"/>
                      </a:endParaRPr>
                    </a:p>
                  </a:txBody>
                  <a:tcPr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en-AU"/>
                    </a:p>
                  </a:txBody>
                  <a:tcPr>
                    <a:lnL w="12700" cmpd="sng">
                      <a:noFill/>
                    </a:lnL>
                    <a:lnT w="12700" cmpd="sng">
                      <a:noFill/>
                    </a:lnT>
                  </a:tcPr>
                </a:tc>
                <a:extLst>
                  <a:ext uri="{0D108BD9-81ED-4DB2-BD59-A6C34878D82A}">
                    <a16:rowId xmlns:a16="http://schemas.microsoft.com/office/drawing/2014/main" val="10002"/>
                  </a:ext>
                </a:extLst>
              </a:tr>
              <a:tr h="710974">
                <a:tc>
                  <a:txBody>
                    <a:bodyPr/>
                    <a:lstStyle/>
                    <a:p>
                      <a:pPr algn="l"/>
                      <a:r>
                        <a:rPr lang="en-IN" sz="1800" dirty="0">
                          <a:solidFill>
                            <a:srgbClr val="C09841"/>
                          </a:solidFill>
                          <a:effectLst/>
                          <a:latin typeface="Mulish Light" pitchFamily="2" charset="0"/>
                        </a:rPr>
                        <a:t>SANIA SABU</a:t>
                      </a:r>
                    </a:p>
                  </a:txBody>
                  <a:tcPr marL="152400" marR="152400" marT="152400" marB="152400" anchor="ctr">
                    <a:lnL w="12700"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r>
                        <a:rPr lang="en-IN" sz="1800" u="none" kern="1200" dirty="0">
                          <a:solidFill>
                            <a:schemeClr val="bg1"/>
                          </a:solidFill>
                          <a:effectLst/>
                          <a:latin typeface="Mulish Light" pitchFamily="2" charset="0"/>
                          <a:ea typeface="+mn-ea"/>
                          <a:cs typeface="+mn-cs"/>
                        </a:rPr>
                        <a:t>+91 96204 20581</a:t>
                      </a:r>
                      <a:endParaRPr lang="en-IN" sz="1800" u="none" dirty="0">
                        <a:solidFill>
                          <a:schemeClr val="bg1"/>
                        </a:solidFill>
                        <a:effectLst/>
                        <a:latin typeface="Mulish Light" pitchFamily="2" charset="0"/>
                      </a:endParaRPr>
                    </a:p>
                  </a:txBody>
                  <a:tcPr marL="152400" marR="152400" marT="152400" marB="152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0707662"/>
                  </a:ext>
                </a:extLst>
              </a:tr>
              <a:tr h="710974">
                <a:tc>
                  <a:txBody>
                    <a:bodyPr/>
                    <a:lstStyle/>
                    <a:p>
                      <a:pPr algn="l"/>
                      <a:r>
                        <a:rPr lang="en-IN" sz="1800" dirty="0">
                          <a:solidFill>
                            <a:srgbClr val="C09841"/>
                          </a:solidFill>
                          <a:effectLst/>
                          <a:latin typeface="Mulish Light" pitchFamily="2" charset="0"/>
                        </a:rPr>
                        <a:t>DULCINA MISQUITH</a:t>
                      </a:r>
                    </a:p>
                  </a:txBody>
                  <a:tcPr marL="152400" marR="152400" marT="152400" marB="15240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r>
                        <a:rPr lang="en-IN" sz="1800" u="none" kern="1200" dirty="0">
                          <a:solidFill>
                            <a:schemeClr val="bg1"/>
                          </a:solidFill>
                          <a:effectLst/>
                          <a:latin typeface="Mulish Light" pitchFamily="2" charset="0"/>
                          <a:ea typeface="+mn-ea"/>
                          <a:cs typeface="+mn-cs"/>
                        </a:rPr>
                        <a:t>+91 6363 755 348</a:t>
                      </a:r>
                      <a:endParaRPr lang="en-IN" sz="1800" u="none" dirty="0">
                        <a:solidFill>
                          <a:schemeClr val="bg1"/>
                        </a:solidFill>
                        <a:effectLst/>
                        <a:latin typeface="Mulish Light" pitchFamily="2" charset="0"/>
                      </a:endParaRPr>
                    </a:p>
                  </a:txBody>
                  <a:tcPr marL="152400" marR="152400" marT="152400" marB="152400" anchor="ctr">
                    <a:lnL w="12700" cmpd="sng">
                      <a:noFill/>
                    </a:lnL>
                    <a:lnR w="12700"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8189861"/>
                  </a:ext>
                </a:extLst>
              </a:tr>
              <a:tr h="558083">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C09841"/>
                          </a:solidFill>
                          <a:effectLst/>
                          <a:uLnTx/>
                          <a:uFillTx/>
                          <a:latin typeface="Mulish Light" pitchFamily="2" charset="0"/>
                          <a:ea typeface="+mn-ea"/>
                          <a:cs typeface="Arial"/>
                          <a:sym typeface="Arial"/>
                        </a:rPr>
                        <a:t>TEACHER COORDINATOR</a:t>
                      </a:r>
                      <a:endParaRPr kumimoji="0" lang="en-AU" sz="1800" b="0" i="0" u="none" strike="noStrike" kern="0" cap="none" spc="0" normalizeH="0" baseline="0" noProof="0" dirty="0">
                        <a:ln>
                          <a:noFill/>
                        </a:ln>
                        <a:solidFill>
                          <a:srgbClr val="C09841"/>
                        </a:solidFill>
                        <a:effectLst/>
                        <a:uLnTx/>
                        <a:uFillTx/>
                        <a:latin typeface="Mulish Light" pitchFamily="2" charset="0"/>
                        <a:ea typeface="+mn-ea"/>
                        <a:cs typeface="+mn-cs"/>
                        <a:sym typeface="Arial"/>
                      </a:endParaRPr>
                    </a:p>
                  </a:txBody>
                  <a:tcPr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en-AU"/>
                    </a:p>
                  </a:txBody>
                  <a:tcPr>
                    <a:lnL w="12700" cmpd="sng">
                      <a:noFill/>
                    </a:lnL>
                    <a:lnT w="12700" cmpd="sng">
                      <a:noFill/>
                    </a:lnT>
                  </a:tcPr>
                </a:tc>
                <a:extLst>
                  <a:ext uri="{0D108BD9-81ED-4DB2-BD59-A6C34878D82A}">
                    <a16:rowId xmlns:a16="http://schemas.microsoft.com/office/drawing/2014/main" val="10006"/>
                  </a:ext>
                </a:extLst>
              </a:tr>
              <a:tr h="5580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AU" sz="1800" b="0" i="0" u="none" strike="noStrike" kern="0" cap="all" spc="0" normalizeH="0" baseline="0" noProof="0" dirty="0">
                          <a:ln>
                            <a:noFill/>
                          </a:ln>
                          <a:solidFill>
                            <a:srgbClr val="C09841"/>
                          </a:solidFill>
                          <a:effectLst/>
                          <a:uLnTx/>
                          <a:uFillTx/>
                          <a:latin typeface="Mulish Light" pitchFamily="2" charset="0"/>
                          <a:ea typeface="+mn-ea"/>
                          <a:cs typeface="Arial"/>
                          <a:sym typeface="Arial"/>
                        </a:rPr>
                        <a:t>Mrs. HEMAVATHY</a:t>
                      </a:r>
                    </a:p>
                  </a:txBody>
                  <a:tcPr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IN" sz="1800" u="none" kern="1200" dirty="0">
                          <a:solidFill>
                            <a:schemeClr val="bg1"/>
                          </a:solidFill>
                          <a:effectLst/>
                          <a:latin typeface="Mulish Light" pitchFamily="2" charset="0"/>
                          <a:ea typeface="+mn-ea"/>
                          <a:cs typeface="+mn-cs"/>
                        </a:rPr>
                        <a:t>+91 98804 32300</a:t>
                      </a:r>
                      <a:endParaRPr kumimoji="0" lang="en-AU" sz="1800" b="0" i="0" u="none" strike="noStrike" kern="0" cap="none" spc="0" normalizeH="0" baseline="0" noProof="0" dirty="0">
                        <a:ln>
                          <a:noFill/>
                        </a:ln>
                        <a:solidFill>
                          <a:schemeClr val="bg1"/>
                        </a:solidFill>
                        <a:effectLst/>
                        <a:uLnTx/>
                        <a:uFillTx/>
                        <a:latin typeface="Mulish Light" pitchFamily="2" charset="0"/>
                        <a:ea typeface="Arial"/>
                        <a:cs typeface="Arial"/>
                        <a:sym typeface="Arial"/>
                      </a:endParaRPr>
                    </a:p>
                  </a:txBody>
                  <a:tcPr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mpd="sng">
                      <a:noFill/>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58083">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C09841"/>
                          </a:solidFill>
                          <a:effectLst/>
                          <a:uLnTx/>
                          <a:uFillTx/>
                          <a:latin typeface="Mulish Light" pitchFamily="2" charset="0"/>
                          <a:ea typeface="+mn-ea"/>
                          <a:cs typeface="Arial"/>
                          <a:sym typeface="Arial"/>
                        </a:rPr>
                        <a:t>SOCIALS</a:t>
                      </a:r>
                      <a:endParaRPr kumimoji="0" lang="en-AU" sz="1800" b="0" i="0" u="none" strike="noStrike" kern="0" cap="none" spc="0" normalizeH="0" baseline="0" noProof="0" dirty="0">
                        <a:ln>
                          <a:noFill/>
                        </a:ln>
                        <a:solidFill>
                          <a:srgbClr val="C09841"/>
                        </a:solidFill>
                        <a:effectLst/>
                        <a:uLnTx/>
                        <a:uFillTx/>
                        <a:latin typeface="Mulish Light" pitchFamily="2" charset="0"/>
                        <a:ea typeface="+mn-ea"/>
                        <a:cs typeface="+mn-cs"/>
                        <a:sym typeface="Arial"/>
                      </a:endParaRPr>
                    </a:p>
                  </a:txBody>
                  <a:tcPr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en-AU"/>
                    </a:p>
                  </a:txBody>
                  <a:tcPr>
                    <a:lnL w="12700" cmpd="sng">
                      <a:noFill/>
                    </a:lnL>
                    <a:lnT w="12700" cmpd="sng">
                      <a:noFill/>
                    </a:lnT>
                  </a:tcPr>
                </a:tc>
                <a:extLst>
                  <a:ext uri="{0D108BD9-81ED-4DB2-BD59-A6C34878D82A}">
                    <a16:rowId xmlns:a16="http://schemas.microsoft.com/office/drawing/2014/main" val="10008"/>
                  </a:ext>
                </a:extLst>
              </a:tr>
              <a:tr h="5580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all" spc="0" normalizeH="0" baseline="0" noProof="0" dirty="0">
                          <a:ln>
                            <a:noFill/>
                          </a:ln>
                          <a:solidFill>
                            <a:srgbClr val="C09841"/>
                          </a:solidFill>
                          <a:effectLst/>
                          <a:uLnTx/>
                          <a:uFillTx/>
                          <a:latin typeface="Mulish Light" pitchFamily="2" charset="0"/>
                          <a:ea typeface="+mn-ea"/>
                          <a:cs typeface="Arial"/>
                          <a:sym typeface="Arial"/>
                        </a:rPr>
                        <a:t>Website:</a:t>
                      </a:r>
                      <a:endParaRPr kumimoji="0" lang="en-AU" sz="1800" b="0" i="0" u="none" strike="noStrike" kern="0" cap="all" spc="0" normalizeH="0" baseline="0" noProof="0" dirty="0">
                        <a:ln>
                          <a:noFill/>
                        </a:ln>
                        <a:solidFill>
                          <a:srgbClr val="C09841"/>
                        </a:solidFill>
                        <a:effectLst/>
                        <a:uLnTx/>
                        <a:uFillTx/>
                        <a:latin typeface="Mulish Light" pitchFamily="2" charset="0"/>
                        <a:ea typeface="+mn-ea"/>
                        <a:cs typeface="Arial"/>
                        <a:sym typeface="Arial"/>
                      </a:endParaRPr>
                    </a:p>
                  </a:txBody>
                  <a:tcPr anchor="ctr">
                    <a:lnL w="12700"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r>
                        <a:rPr lang="en-AU" sz="1800" dirty="0">
                          <a:solidFill>
                            <a:schemeClr val="bg1"/>
                          </a:solidFill>
                          <a:latin typeface="Mulish Light" pitchFamily="2" charset="0"/>
                          <a:hlinkClick r:id="rId2">
                            <a:extLst>
                              <a:ext uri="{A12FA001-AC4F-418D-AE19-62706E023703}">
                                <ahyp:hlinkClr xmlns:ahyp="http://schemas.microsoft.com/office/drawing/2018/hyperlinkcolor" val="tx"/>
                              </a:ext>
                            </a:extLst>
                          </a:hlinkClick>
                        </a:rPr>
                        <a:t>https://sjbhs.edu.in/sjbhsmun</a:t>
                      </a:r>
                      <a:r>
                        <a:rPr lang="en-AU" sz="1800" dirty="0">
                          <a:solidFill>
                            <a:schemeClr val="bg1"/>
                          </a:solidFill>
                          <a:latin typeface="Mulish Light" pitchFamily="2"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5580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all" spc="0" normalizeH="0" baseline="0" noProof="0" dirty="0">
                          <a:ln>
                            <a:noFill/>
                          </a:ln>
                          <a:solidFill>
                            <a:srgbClr val="C09841"/>
                          </a:solidFill>
                          <a:effectLst/>
                          <a:uLnTx/>
                          <a:uFillTx/>
                          <a:latin typeface="Mulish Light" pitchFamily="2" charset="0"/>
                          <a:ea typeface="+mn-ea"/>
                          <a:cs typeface="Arial"/>
                          <a:sym typeface="Arial"/>
                        </a:rPr>
                        <a:t>Email:</a:t>
                      </a:r>
                      <a:endParaRPr kumimoji="0" lang="en-AU" sz="1800" b="0" i="0" u="none" strike="noStrike" kern="0" cap="all" spc="0" normalizeH="0" baseline="0" noProof="0" dirty="0">
                        <a:ln>
                          <a:noFill/>
                        </a:ln>
                        <a:solidFill>
                          <a:srgbClr val="C09841"/>
                        </a:solidFill>
                        <a:effectLst/>
                        <a:uLnTx/>
                        <a:uFillTx/>
                        <a:latin typeface="Mulish Light" pitchFamily="2" charset="0"/>
                        <a:ea typeface="+mn-ea"/>
                        <a:cs typeface="Arial"/>
                        <a:sym typeface="Arial"/>
                      </a:endParaRPr>
                    </a:p>
                  </a:txBody>
                  <a:tcPr anchor="ctr">
                    <a:lnL w="12700"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a:solidFill>
                            <a:schemeClr val="bg1"/>
                          </a:solidFill>
                          <a:latin typeface="Mulish Light" pitchFamily="2" charset="0"/>
                          <a:hlinkClick r:id="rId3">
                            <a:extLst>
                              <a:ext uri="{A12FA001-AC4F-418D-AE19-62706E023703}">
                                <ahyp:hlinkClr xmlns:ahyp="http://schemas.microsoft.com/office/drawing/2018/hyperlinkcolor" val="tx"/>
                              </a:ext>
                            </a:extLst>
                          </a:hlinkClick>
                        </a:rPr>
                        <a:t>mun@sjbhs.edu.in</a:t>
                      </a:r>
                      <a:r>
                        <a:rPr lang="en-US" sz="1800" dirty="0">
                          <a:solidFill>
                            <a:schemeClr val="bg1"/>
                          </a:solidFill>
                          <a:latin typeface="Mulish Light" pitchFamily="2" charset="0"/>
                        </a:rPr>
                        <a:t> </a:t>
                      </a:r>
                      <a:endParaRPr lang="en-AU" sz="1800" dirty="0">
                        <a:solidFill>
                          <a:schemeClr val="bg1"/>
                        </a:solidFill>
                        <a:latin typeface="Mulish Light"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5580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AU" sz="1800" b="0" i="0" u="none" strike="noStrike" kern="0" cap="all" spc="0" normalizeH="0" baseline="0" noProof="0" dirty="0">
                          <a:ln>
                            <a:noFill/>
                          </a:ln>
                          <a:solidFill>
                            <a:srgbClr val="C09841"/>
                          </a:solidFill>
                          <a:effectLst/>
                          <a:uLnTx/>
                          <a:uFillTx/>
                          <a:latin typeface="Mulish Light" pitchFamily="2" charset="0"/>
                          <a:ea typeface="+mn-ea"/>
                          <a:cs typeface="Arial"/>
                          <a:sym typeface="Arial"/>
                        </a:rPr>
                        <a:t>INSTAGRAM</a:t>
                      </a:r>
                    </a:p>
                  </a:txBody>
                  <a:tcPr anchor="ctr">
                    <a:lnL w="12700" cap="flat" cmpd="sng" algn="ctr">
                      <a:noFill/>
                      <a:prstDash val="sysDot"/>
                      <a:round/>
                      <a:headEnd type="none" w="med" len="med"/>
                      <a:tailEnd type="none" w="med" len="med"/>
                    </a:lnL>
                    <a:lnR w="12700"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r>
                        <a:rPr lang="en-IN" sz="1800" u="none" kern="1200" dirty="0">
                          <a:solidFill>
                            <a:schemeClr val="bg1"/>
                          </a:solidFill>
                          <a:effectLst/>
                          <a:latin typeface="Mulish Light" pitchFamily="2" charset="0"/>
                          <a:ea typeface="+mn-ea"/>
                          <a:cs typeface="+mn-cs"/>
                          <a:hlinkClick r:id="rId4">
                            <a:extLst>
                              <a:ext uri="{A12FA001-AC4F-418D-AE19-62706E023703}">
                                <ahyp:hlinkClr xmlns:ahyp="http://schemas.microsoft.com/office/drawing/2018/hyperlinkcolor" val="tx"/>
                              </a:ext>
                            </a:extLst>
                          </a:hlinkClick>
                        </a:rPr>
                        <a:t>@sjbhsmun</a:t>
                      </a:r>
                      <a:endParaRPr lang="en-AU" sz="2000" u="none" dirty="0">
                        <a:solidFill>
                          <a:schemeClr val="bg1"/>
                        </a:solidFill>
                        <a:latin typeface="Mulish Light"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0850597"/>
                  </a:ext>
                </a:extLst>
              </a:tr>
            </a:tbl>
          </a:graphicData>
        </a:graphic>
      </p:graphicFrame>
      <p:sp>
        <p:nvSpPr>
          <p:cNvPr id="18" name="Right Triangle 17">
            <a:extLst>
              <a:ext uri="{FF2B5EF4-FFF2-40B4-BE49-F238E27FC236}">
                <a16:creationId xmlns:a16="http://schemas.microsoft.com/office/drawing/2014/main" id="{2F3295BD-9290-480B-AFA5-6029F3FE3217}"/>
              </a:ext>
            </a:extLst>
          </p:cNvPr>
          <p:cNvSpPr/>
          <p:nvPr/>
        </p:nvSpPr>
        <p:spPr>
          <a:xfrm>
            <a:off x="-2" y="8349523"/>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Slide Number Placeholder 10">
            <a:extLst>
              <a:ext uri="{FF2B5EF4-FFF2-40B4-BE49-F238E27FC236}">
                <a16:creationId xmlns:a16="http://schemas.microsoft.com/office/drawing/2014/main" id="{314050A8-6E7D-4AB8-993B-2EBF9ABD9DF6}"/>
              </a:ext>
            </a:extLst>
          </p:cNvPr>
          <p:cNvSpPr txBox="1">
            <a:spLocks/>
          </p:cNvSpPr>
          <p:nvPr/>
        </p:nvSpPr>
        <p:spPr>
          <a:xfrm>
            <a:off x="0" y="8657167"/>
            <a:ext cx="425307" cy="4868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400" dirty="0">
                <a:latin typeface="Regis SemBd" pitchFamily="2" charset="0"/>
              </a:rPr>
              <a:t>25</a:t>
            </a:r>
          </a:p>
        </p:txBody>
      </p:sp>
    </p:spTree>
    <p:extLst>
      <p:ext uri="{BB962C8B-B14F-4D97-AF65-F5344CB8AC3E}">
        <p14:creationId xmlns:p14="http://schemas.microsoft.com/office/powerpoint/2010/main" val="2358429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875BC14-1079-4EDB-98AC-AA79167BDC25}"/>
              </a:ext>
            </a:extLst>
          </p:cNvPr>
          <p:cNvSpPr>
            <a:spLocks noGrp="1"/>
          </p:cNvSpPr>
          <p:nvPr>
            <p:ph idx="1"/>
          </p:nvPr>
        </p:nvSpPr>
        <p:spPr>
          <a:xfrm>
            <a:off x="127322" y="1117743"/>
            <a:ext cx="6620720" cy="7539424"/>
          </a:xfrm>
        </p:spPr>
        <p:txBody>
          <a:bodyPr>
            <a:normAutofit fontScale="55000" lnSpcReduction="20000"/>
          </a:bodyPr>
          <a:lstStyle/>
          <a:p>
            <a:pPr marL="0" indent="0" algn="just">
              <a:lnSpc>
                <a:spcPct val="115000"/>
              </a:lnSpc>
              <a:spcBef>
                <a:spcPts val="1200"/>
              </a:spcBef>
              <a:spcAft>
                <a:spcPts val="1200"/>
              </a:spcAft>
              <a:buNone/>
            </a:pPr>
            <a:r>
              <a:rPr lang="en-IN" sz="1800" dirty="0">
                <a:solidFill>
                  <a:schemeClr val="bg1"/>
                </a:solidFill>
                <a:effectLst/>
                <a:latin typeface="Mulish Light" pitchFamily="2" charset="0"/>
                <a:ea typeface="Times New Roman" panose="02020603050405020304" pitchFamily="18" charset="0"/>
              </a:rPr>
              <a:t>				     </a:t>
            </a:r>
          </a:p>
          <a:p>
            <a:pPr marL="0" indent="0" algn="ctr">
              <a:lnSpc>
                <a:spcPct val="115000"/>
              </a:lnSpc>
              <a:spcBef>
                <a:spcPts val="1200"/>
              </a:spcBef>
              <a:spcAft>
                <a:spcPts val="1200"/>
              </a:spcAft>
              <a:buNone/>
            </a:pPr>
            <a:r>
              <a:rPr lang="en-US" sz="3800" dirty="0">
                <a:solidFill>
                  <a:schemeClr val="bg1"/>
                </a:solidFill>
                <a:effectLst/>
                <a:latin typeface="Mulish Light" pitchFamily="2" charset="0"/>
                <a:ea typeface="Times New Roman" panose="02020603050405020304" pitchFamily="18" charset="0"/>
              </a:rPr>
              <a:t>St. Joseph's Boys' High School is known for its excellent academics, stupendous sporting achievements, engaging fests and various extracurricular activities. The school strongly believes in the ideology of building a hard-working, compassionate and responsible student community; true to its belief, it has over the years, shaped and broadened the intellectual and emotional horizon of the students.</a:t>
            </a:r>
          </a:p>
          <a:p>
            <a:pPr marL="0" indent="0" algn="ctr">
              <a:lnSpc>
                <a:spcPct val="115000"/>
              </a:lnSpc>
              <a:spcBef>
                <a:spcPts val="1200"/>
              </a:spcBef>
              <a:spcAft>
                <a:spcPts val="1200"/>
              </a:spcAft>
              <a:buNone/>
            </a:pPr>
            <a:r>
              <a:rPr lang="en-US" sz="4000" dirty="0">
                <a:solidFill>
                  <a:schemeClr val="bg1"/>
                </a:solidFill>
                <a:effectLst/>
                <a:latin typeface="Mulish Light" pitchFamily="2" charset="0"/>
                <a:ea typeface="Times New Roman" panose="02020603050405020304" pitchFamily="18" charset="0"/>
              </a:rPr>
              <a:t>Notwithstanding the fact that the current pandemic has posed a challenge to normal existence and sabotaged the creative world of the student community, SJBHS, with iron determination, desires to turn this adversity into opportunity by organizing its second virtual Model United Nations.</a:t>
            </a:r>
          </a:p>
          <a:p>
            <a:pPr marL="0" indent="0" algn="ctr">
              <a:lnSpc>
                <a:spcPct val="115000"/>
              </a:lnSpc>
              <a:spcBef>
                <a:spcPts val="1200"/>
              </a:spcBef>
              <a:spcAft>
                <a:spcPts val="1200"/>
              </a:spcAft>
              <a:buNone/>
            </a:pPr>
            <a:r>
              <a:rPr lang="en-US" sz="4000" dirty="0">
                <a:solidFill>
                  <a:schemeClr val="bg1"/>
                </a:solidFill>
                <a:effectLst/>
                <a:latin typeface="Mulish Light" pitchFamily="2" charset="0"/>
                <a:ea typeface="Times New Roman" panose="02020603050405020304" pitchFamily="18" charset="0"/>
              </a:rPr>
              <a:t>With a deep sense of pride, we present to you, the 9th annual edition of the St. Joseph's Boys' High School Model United Nations.</a:t>
            </a:r>
          </a:p>
          <a:p>
            <a:pPr marL="0" indent="0" algn="ctr">
              <a:lnSpc>
                <a:spcPct val="115000"/>
              </a:lnSpc>
              <a:spcBef>
                <a:spcPts val="1200"/>
              </a:spcBef>
              <a:spcAft>
                <a:spcPts val="1200"/>
              </a:spcAft>
              <a:buNone/>
            </a:pPr>
            <a:endParaRPr lang="en-IN" sz="3800" dirty="0">
              <a:solidFill>
                <a:schemeClr val="bg1"/>
              </a:solidFill>
              <a:latin typeface="Mulish Light" pitchFamily="2" charset="0"/>
            </a:endParaRPr>
          </a:p>
        </p:txBody>
      </p:sp>
      <p:sp>
        <p:nvSpPr>
          <p:cNvPr id="11" name="Right Triangle 10">
            <a:extLst>
              <a:ext uri="{FF2B5EF4-FFF2-40B4-BE49-F238E27FC236}">
                <a16:creationId xmlns:a16="http://schemas.microsoft.com/office/drawing/2014/main" id="{8474A10D-E290-49E3-9334-0B714C73484B}"/>
              </a:ext>
            </a:extLst>
          </p:cNvPr>
          <p:cNvSpPr/>
          <p:nvPr/>
        </p:nvSpPr>
        <p:spPr>
          <a:xfrm rot="16200000">
            <a:off x="6070921" y="8356921"/>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Slide Number Placeholder 10">
            <a:extLst>
              <a:ext uri="{FF2B5EF4-FFF2-40B4-BE49-F238E27FC236}">
                <a16:creationId xmlns:a16="http://schemas.microsoft.com/office/drawing/2014/main" id="{D12022B7-5147-4FEC-805A-5AB80135B1B2}"/>
              </a:ext>
            </a:extLst>
          </p:cNvPr>
          <p:cNvSpPr>
            <a:spLocks noGrp="1"/>
          </p:cNvSpPr>
          <p:nvPr>
            <p:ph type="sldNum" sz="quarter" idx="12"/>
          </p:nvPr>
        </p:nvSpPr>
        <p:spPr>
          <a:xfrm>
            <a:off x="6464461" y="8657167"/>
            <a:ext cx="393539" cy="486833"/>
          </a:xfrm>
        </p:spPr>
        <p:txBody>
          <a:bodyPr/>
          <a:lstStyle/>
          <a:p>
            <a:pPr algn="ctr"/>
            <a:r>
              <a:rPr lang="en-IN" sz="1400" dirty="0">
                <a:latin typeface="Regis SemBd" pitchFamily="2" charset="0"/>
              </a:rPr>
              <a:t>2</a:t>
            </a:r>
          </a:p>
        </p:txBody>
      </p:sp>
      <p:cxnSp>
        <p:nvCxnSpPr>
          <p:cNvPr id="19" name="Straight Connector 18">
            <a:extLst>
              <a:ext uri="{FF2B5EF4-FFF2-40B4-BE49-F238E27FC236}">
                <a16:creationId xmlns:a16="http://schemas.microsoft.com/office/drawing/2014/main" id="{7C54C7E5-407C-473F-8083-46482098034C}"/>
              </a:ext>
            </a:extLst>
          </p:cNvPr>
          <p:cNvCxnSpPr>
            <a:cxnSpLocks/>
          </p:cNvCxnSpPr>
          <p:nvPr/>
        </p:nvCxnSpPr>
        <p:spPr>
          <a:xfrm flipH="1">
            <a:off x="1246810" y="1212571"/>
            <a:ext cx="4360038" cy="0"/>
          </a:xfrm>
          <a:prstGeom prst="line">
            <a:avLst/>
          </a:prstGeom>
          <a:ln>
            <a:solidFill>
              <a:srgbClr val="C09841"/>
            </a:solidFill>
          </a:ln>
        </p:spPr>
        <p:style>
          <a:lnRef idx="1">
            <a:schemeClr val="accent4"/>
          </a:lnRef>
          <a:fillRef idx="0">
            <a:schemeClr val="accent4"/>
          </a:fillRef>
          <a:effectRef idx="0">
            <a:schemeClr val="accent4"/>
          </a:effectRef>
          <a:fontRef idx="minor">
            <a:schemeClr val="tx1"/>
          </a:fontRef>
        </p:style>
      </p:cxnSp>
      <p:sp>
        <p:nvSpPr>
          <p:cNvPr id="23" name="TextBox 22">
            <a:extLst>
              <a:ext uri="{FF2B5EF4-FFF2-40B4-BE49-F238E27FC236}">
                <a16:creationId xmlns:a16="http://schemas.microsoft.com/office/drawing/2014/main" id="{85DA83D8-1A5C-4240-9651-F7A4F4978584}"/>
              </a:ext>
            </a:extLst>
          </p:cNvPr>
          <p:cNvSpPr txBox="1"/>
          <p:nvPr/>
        </p:nvSpPr>
        <p:spPr>
          <a:xfrm>
            <a:off x="0" y="194413"/>
            <a:ext cx="6853659" cy="923330"/>
          </a:xfrm>
          <a:prstGeom prst="rect">
            <a:avLst/>
          </a:prstGeom>
          <a:noFill/>
        </p:spPr>
        <p:txBody>
          <a:bodyPr wrap="square" rtlCol="0">
            <a:spAutoFit/>
          </a:bodyPr>
          <a:lstStyle/>
          <a:p>
            <a:pPr algn="ctr"/>
            <a:r>
              <a:rPr lang="en-IN" sz="5400" dirty="0">
                <a:solidFill>
                  <a:srgbClr val="C09841"/>
                </a:solidFill>
                <a:latin typeface="Regis SemBd" pitchFamily="2" charset="0"/>
              </a:rPr>
              <a:t>ABOUT SJBHS</a:t>
            </a:r>
          </a:p>
        </p:txBody>
      </p:sp>
    </p:spTree>
    <p:extLst>
      <p:ext uri="{BB962C8B-B14F-4D97-AF65-F5344CB8AC3E}">
        <p14:creationId xmlns:p14="http://schemas.microsoft.com/office/powerpoint/2010/main" val="1124924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875BC14-1079-4EDB-98AC-AA79167BDC25}"/>
              </a:ext>
            </a:extLst>
          </p:cNvPr>
          <p:cNvSpPr>
            <a:spLocks noGrp="1"/>
          </p:cNvSpPr>
          <p:nvPr>
            <p:ph idx="1"/>
          </p:nvPr>
        </p:nvSpPr>
        <p:spPr>
          <a:xfrm>
            <a:off x="-2" y="1915541"/>
            <a:ext cx="6858002" cy="2731626"/>
          </a:xfrm>
        </p:spPr>
        <p:txBody>
          <a:bodyPr>
            <a:normAutofit/>
          </a:bodyPr>
          <a:lstStyle/>
          <a:p>
            <a:pPr marL="0" indent="0" algn="ctr">
              <a:lnSpc>
                <a:spcPct val="115000"/>
              </a:lnSpc>
              <a:spcBef>
                <a:spcPts val="1200"/>
              </a:spcBef>
              <a:spcAft>
                <a:spcPts val="1200"/>
              </a:spcAft>
              <a:buNone/>
            </a:pPr>
            <a:r>
              <a:rPr lang="en-US" sz="1800" dirty="0">
                <a:solidFill>
                  <a:schemeClr val="bg1"/>
                </a:solidFill>
                <a:effectLst/>
                <a:latin typeface="Mulish Light" pitchFamily="2" charset="0"/>
                <a:ea typeface="Times New Roman" panose="02020603050405020304" pitchFamily="18" charset="0"/>
              </a:rPr>
              <a:t>SJBHS MUN is the annual Model United Nations conducted by St. Joseph’s Boys’ High School. It encourages and provides students with a platform for deliberation, discussion and co-operation. The delegates must grapple with a diverse range of geo-political and socio-political issues that not only play a significant role in what we understand as modern-day society, but also shape future societal norms.</a:t>
            </a:r>
            <a:endParaRPr lang="en-IN" dirty="0">
              <a:solidFill>
                <a:schemeClr val="bg1"/>
              </a:solidFill>
              <a:latin typeface="Mulish Light" pitchFamily="2" charset="0"/>
            </a:endParaRPr>
          </a:p>
        </p:txBody>
      </p:sp>
      <p:sp>
        <p:nvSpPr>
          <p:cNvPr id="11" name="Right Triangle 10">
            <a:extLst>
              <a:ext uri="{FF2B5EF4-FFF2-40B4-BE49-F238E27FC236}">
                <a16:creationId xmlns:a16="http://schemas.microsoft.com/office/drawing/2014/main" id="{8474A10D-E290-49E3-9334-0B714C73484B}"/>
              </a:ext>
            </a:extLst>
          </p:cNvPr>
          <p:cNvSpPr/>
          <p:nvPr/>
        </p:nvSpPr>
        <p:spPr>
          <a:xfrm>
            <a:off x="-2" y="8349523"/>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Slide Number Placeholder 10">
            <a:extLst>
              <a:ext uri="{FF2B5EF4-FFF2-40B4-BE49-F238E27FC236}">
                <a16:creationId xmlns:a16="http://schemas.microsoft.com/office/drawing/2014/main" id="{D12022B7-5147-4FEC-805A-5AB80135B1B2}"/>
              </a:ext>
            </a:extLst>
          </p:cNvPr>
          <p:cNvSpPr>
            <a:spLocks noGrp="1"/>
          </p:cNvSpPr>
          <p:nvPr>
            <p:ph type="sldNum" sz="quarter" idx="12"/>
          </p:nvPr>
        </p:nvSpPr>
        <p:spPr>
          <a:xfrm>
            <a:off x="0" y="8657167"/>
            <a:ext cx="393539" cy="486833"/>
          </a:xfrm>
        </p:spPr>
        <p:txBody>
          <a:bodyPr/>
          <a:lstStyle/>
          <a:p>
            <a:pPr algn="ctr"/>
            <a:r>
              <a:rPr lang="en-IN" sz="1400" dirty="0">
                <a:latin typeface="Regis SemBd" pitchFamily="2" charset="0"/>
              </a:rPr>
              <a:t>3</a:t>
            </a:r>
          </a:p>
        </p:txBody>
      </p:sp>
      <p:sp>
        <p:nvSpPr>
          <p:cNvPr id="17" name="TextBox 16">
            <a:extLst>
              <a:ext uri="{FF2B5EF4-FFF2-40B4-BE49-F238E27FC236}">
                <a16:creationId xmlns:a16="http://schemas.microsoft.com/office/drawing/2014/main" id="{33625336-13AE-401F-8DAF-1E00A779E103}"/>
              </a:ext>
            </a:extLst>
          </p:cNvPr>
          <p:cNvSpPr txBox="1"/>
          <p:nvPr/>
        </p:nvSpPr>
        <p:spPr>
          <a:xfrm>
            <a:off x="95490" y="4572000"/>
            <a:ext cx="6667018" cy="3499869"/>
          </a:xfrm>
          <a:prstGeom prst="rect">
            <a:avLst/>
          </a:prstGeom>
          <a:noFill/>
        </p:spPr>
        <p:txBody>
          <a:bodyPr wrap="square" rtlCol="0">
            <a:spAutoFit/>
          </a:bodyPr>
          <a:lstStyle/>
          <a:p>
            <a:pPr marL="0" indent="0" algn="ctr">
              <a:lnSpc>
                <a:spcPct val="115000"/>
              </a:lnSpc>
              <a:spcBef>
                <a:spcPts val="1200"/>
              </a:spcBef>
              <a:spcAft>
                <a:spcPts val="1200"/>
              </a:spcAft>
              <a:buNone/>
            </a:pPr>
            <a:r>
              <a:rPr lang="en-US" sz="1700" dirty="0">
                <a:solidFill>
                  <a:schemeClr val="bg1"/>
                </a:solidFill>
                <a:effectLst/>
                <a:latin typeface="Mulish Light" pitchFamily="2" charset="0"/>
                <a:ea typeface="Times New Roman" panose="02020603050405020304" pitchFamily="18" charset="0"/>
              </a:rPr>
              <a:t>SJBHSMUN has been a breeding ground for proficient </a:t>
            </a:r>
            <a:r>
              <a:rPr lang="en-US" sz="1700" dirty="0" err="1">
                <a:solidFill>
                  <a:schemeClr val="bg1"/>
                </a:solidFill>
                <a:effectLst/>
                <a:latin typeface="Mulish Light" pitchFamily="2" charset="0"/>
                <a:ea typeface="Times New Roman" panose="02020603050405020304" pitchFamily="18" charset="0"/>
              </a:rPr>
              <a:t>MUNners</a:t>
            </a:r>
            <a:r>
              <a:rPr lang="en-US" sz="1700" dirty="0">
                <a:solidFill>
                  <a:schemeClr val="bg1"/>
                </a:solidFill>
                <a:effectLst/>
                <a:latin typeface="Mulish Light" pitchFamily="2" charset="0"/>
                <a:ea typeface="Times New Roman" panose="02020603050405020304" pitchFamily="18" charset="0"/>
              </a:rPr>
              <a:t> for the past nine years and is one of the oldest and most prestigious conferences to be hosted in the country. SJBHS prides itself in incorporating the Jesuit values of a 163-year-old institution in every event that it hosts. SJBHS aims to foster an environment of peace, harmony and mutual growth amongst delegates as they aim to tackle the world’s most pressing issues. We proudly present to you, the 9th annual edition of the St. Joseph's Boys' High School Model United Nations.</a:t>
            </a:r>
          </a:p>
          <a:p>
            <a:pPr marL="0" indent="0" algn="ctr">
              <a:lnSpc>
                <a:spcPct val="115000"/>
              </a:lnSpc>
              <a:spcBef>
                <a:spcPts val="1200"/>
              </a:spcBef>
              <a:spcAft>
                <a:spcPts val="1200"/>
              </a:spcAft>
              <a:buNone/>
            </a:pPr>
            <a:r>
              <a:rPr lang="en-US" sz="2400" dirty="0">
                <a:solidFill>
                  <a:schemeClr val="bg1"/>
                </a:solidFill>
                <a:effectLst/>
                <a:latin typeface="Mulish Light" pitchFamily="2" charset="0"/>
                <a:ea typeface="Times New Roman" panose="02020603050405020304" pitchFamily="18" charset="0"/>
              </a:rPr>
              <a:t>As always, delegates, ‘</a:t>
            </a:r>
            <a:r>
              <a:rPr lang="en-US" sz="2400" dirty="0">
                <a:solidFill>
                  <a:srgbClr val="C09841"/>
                </a:solidFill>
                <a:effectLst/>
                <a:latin typeface="Mulish Light" pitchFamily="2" charset="0"/>
                <a:ea typeface="Times New Roman" panose="02020603050405020304" pitchFamily="18" charset="0"/>
              </a:rPr>
              <a:t>The power is yours!</a:t>
            </a:r>
            <a:r>
              <a:rPr lang="en-US" sz="2400" dirty="0">
                <a:solidFill>
                  <a:schemeClr val="bg1"/>
                </a:solidFill>
                <a:effectLst/>
                <a:latin typeface="Mulish Light" pitchFamily="2" charset="0"/>
                <a:ea typeface="Times New Roman" panose="02020603050405020304" pitchFamily="18" charset="0"/>
              </a:rPr>
              <a:t>’</a:t>
            </a:r>
          </a:p>
        </p:txBody>
      </p:sp>
      <p:cxnSp>
        <p:nvCxnSpPr>
          <p:cNvPr id="19" name="Straight Connector 18">
            <a:extLst>
              <a:ext uri="{FF2B5EF4-FFF2-40B4-BE49-F238E27FC236}">
                <a16:creationId xmlns:a16="http://schemas.microsoft.com/office/drawing/2014/main" id="{7C54C7E5-407C-473F-8083-46482098034C}"/>
              </a:ext>
            </a:extLst>
          </p:cNvPr>
          <p:cNvCxnSpPr>
            <a:cxnSpLocks/>
          </p:cNvCxnSpPr>
          <p:nvPr/>
        </p:nvCxnSpPr>
        <p:spPr>
          <a:xfrm>
            <a:off x="1121296" y="1180617"/>
            <a:ext cx="4615406" cy="0"/>
          </a:xfrm>
          <a:prstGeom prst="line">
            <a:avLst/>
          </a:prstGeom>
          <a:ln>
            <a:solidFill>
              <a:srgbClr val="C09841"/>
            </a:solidFill>
          </a:ln>
        </p:spPr>
        <p:style>
          <a:lnRef idx="1">
            <a:schemeClr val="accent4"/>
          </a:lnRef>
          <a:fillRef idx="0">
            <a:schemeClr val="accent4"/>
          </a:fillRef>
          <a:effectRef idx="0">
            <a:schemeClr val="accent4"/>
          </a:effectRef>
          <a:fontRef idx="minor">
            <a:schemeClr val="tx1"/>
          </a:fontRef>
        </p:style>
      </p:cxnSp>
      <p:sp>
        <p:nvSpPr>
          <p:cNvPr id="23" name="TextBox 22">
            <a:extLst>
              <a:ext uri="{FF2B5EF4-FFF2-40B4-BE49-F238E27FC236}">
                <a16:creationId xmlns:a16="http://schemas.microsoft.com/office/drawing/2014/main" id="{85DA83D8-1A5C-4240-9651-F7A4F4978584}"/>
              </a:ext>
            </a:extLst>
          </p:cNvPr>
          <p:cNvSpPr txBox="1"/>
          <p:nvPr/>
        </p:nvSpPr>
        <p:spPr>
          <a:xfrm>
            <a:off x="-1195811" y="316629"/>
            <a:ext cx="9249620" cy="769441"/>
          </a:xfrm>
          <a:prstGeom prst="rect">
            <a:avLst/>
          </a:prstGeom>
          <a:noFill/>
        </p:spPr>
        <p:txBody>
          <a:bodyPr wrap="square" rtlCol="0">
            <a:spAutoFit/>
          </a:bodyPr>
          <a:lstStyle/>
          <a:p>
            <a:pPr algn="ctr"/>
            <a:r>
              <a:rPr lang="en-IN" sz="4400" dirty="0">
                <a:solidFill>
                  <a:srgbClr val="C09841"/>
                </a:solidFill>
                <a:latin typeface="Regis SemBd" pitchFamily="2" charset="0"/>
              </a:rPr>
              <a:t>ABOUT SJBHS MUN</a:t>
            </a:r>
          </a:p>
        </p:txBody>
      </p:sp>
      <p:sp>
        <p:nvSpPr>
          <p:cNvPr id="5" name="TextBox 4">
            <a:extLst>
              <a:ext uri="{FF2B5EF4-FFF2-40B4-BE49-F238E27FC236}">
                <a16:creationId xmlns:a16="http://schemas.microsoft.com/office/drawing/2014/main" id="{385D65CF-A709-4450-BA4D-19217650E3ED}"/>
              </a:ext>
            </a:extLst>
          </p:cNvPr>
          <p:cNvSpPr txBox="1"/>
          <p:nvPr/>
        </p:nvSpPr>
        <p:spPr>
          <a:xfrm>
            <a:off x="1009890" y="1297773"/>
            <a:ext cx="4838218" cy="523220"/>
          </a:xfrm>
          <a:prstGeom prst="rect">
            <a:avLst/>
          </a:prstGeom>
          <a:noFill/>
        </p:spPr>
        <p:txBody>
          <a:bodyPr wrap="square" rtlCol="0">
            <a:spAutoFit/>
          </a:bodyPr>
          <a:lstStyle/>
          <a:p>
            <a:pPr algn="ctr"/>
            <a:r>
              <a:rPr lang="en-IN" sz="2800" dirty="0">
                <a:solidFill>
                  <a:schemeClr val="bg1"/>
                </a:solidFill>
                <a:latin typeface="Mulish Light" pitchFamily="2" charset="0"/>
              </a:rPr>
              <a:t>22</a:t>
            </a:r>
            <a:r>
              <a:rPr lang="en-IN" sz="2800" baseline="30000" dirty="0">
                <a:solidFill>
                  <a:schemeClr val="bg1"/>
                </a:solidFill>
                <a:latin typeface="Mulish Light" pitchFamily="2" charset="0"/>
              </a:rPr>
              <a:t>nd</a:t>
            </a:r>
            <a:r>
              <a:rPr lang="en-IN" sz="2800" dirty="0">
                <a:solidFill>
                  <a:schemeClr val="bg1"/>
                </a:solidFill>
                <a:latin typeface="Mulish Light" pitchFamily="2" charset="0"/>
              </a:rPr>
              <a:t> - 24</a:t>
            </a:r>
            <a:r>
              <a:rPr lang="en-IN" sz="2800" baseline="30000" dirty="0">
                <a:solidFill>
                  <a:schemeClr val="bg1"/>
                </a:solidFill>
                <a:latin typeface="Mulish Light" pitchFamily="2" charset="0"/>
              </a:rPr>
              <a:t>th</a:t>
            </a:r>
            <a:r>
              <a:rPr lang="en-IN" sz="2800" dirty="0">
                <a:solidFill>
                  <a:schemeClr val="bg1"/>
                </a:solidFill>
                <a:latin typeface="Mulish Light" pitchFamily="2" charset="0"/>
              </a:rPr>
              <a:t> OCTOBER</a:t>
            </a:r>
            <a:endParaRPr lang="en-IN" sz="2800" baseline="30000" dirty="0">
              <a:solidFill>
                <a:schemeClr val="bg1"/>
              </a:solidFill>
              <a:latin typeface="Mulish Light" pitchFamily="2" charset="0"/>
            </a:endParaRPr>
          </a:p>
        </p:txBody>
      </p:sp>
    </p:spTree>
    <p:extLst>
      <p:ext uri="{BB962C8B-B14F-4D97-AF65-F5344CB8AC3E}">
        <p14:creationId xmlns:p14="http://schemas.microsoft.com/office/powerpoint/2010/main" val="3428620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560C77-3758-411E-ADF4-C36971A6DA7A}"/>
              </a:ext>
            </a:extLst>
          </p:cNvPr>
          <p:cNvSpPr txBox="1"/>
          <p:nvPr/>
        </p:nvSpPr>
        <p:spPr>
          <a:xfrm>
            <a:off x="0" y="6153605"/>
            <a:ext cx="6857999" cy="1323439"/>
          </a:xfrm>
          <a:prstGeom prst="rect">
            <a:avLst/>
          </a:prstGeom>
          <a:noFill/>
        </p:spPr>
        <p:txBody>
          <a:bodyPr wrap="square" rtlCol="0">
            <a:spAutoFit/>
          </a:bodyPr>
          <a:lstStyle/>
          <a:p>
            <a:pPr algn="ctr"/>
            <a:r>
              <a:rPr lang="en-US" sz="3200" dirty="0">
                <a:solidFill>
                  <a:schemeClr val="bg1"/>
                </a:solidFill>
                <a:latin typeface="Regis SemBd" pitchFamily="2" charset="0"/>
                <a:ea typeface="Times New Roman" panose="02020603050405020304" pitchFamily="18" charset="0"/>
              </a:rPr>
              <a:t>LETTER FROM THE </a:t>
            </a:r>
            <a:br>
              <a:rPr lang="en-US" sz="3200" dirty="0">
                <a:solidFill>
                  <a:schemeClr val="bg1"/>
                </a:solidFill>
                <a:latin typeface="Regis SemBd" pitchFamily="2" charset="0"/>
                <a:ea typeface="Times New Roman" panose="02020603050405020304" pitchFamily="18" charset="0"/>
              </a:rPr>
            </a:br>
            <a:r>
              <a:rPr lang="en-US" sz="3200" dirty="0">
                <a:solidFill>
                  <a:schemeClr val="bg1"/>
                </a:solidFill>
                <a:latin typeface="Regis SemBd" pitchFamily="2" charset="0"/>
                <a:ea typeface="Times New Roman" panose="02020603050405020304" pitchFamily="18" charset="0"/>
              </a:rPr>
              <a:t>SECRETARY GENERAL</a:t>
            </a:r>
          </a:p>
          <a:p>
            <a:endParaRPr lang="en-IN" sz="1600" dirty="0"/>
          </a:p>
        </p:txBody>
      </p:sp>
      <p:pic>
        <p:nvPicPr>
          <p:cNvPr id="6" name="Picture 5">
            <a:extLst>
              <a:ext uri="{FF2B5EF4-FFF2-40B4-BE49-F238E27FC236}">
                <a16:creationId xmlns:a16="http://schemas.microsoft.com/office/drawing/2014/main" id="{8565C243-9B4C-41C7-BD19-11A951F6D08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997116" y="1389957"/>
            <a:ext cx="4863765" cy="4863765"/>
          </a:xfrm>
          <a:prstGeom prst="rect">
            <a:avLst/>
          </a:prstGeom>
        </p:spPr>
      </p:pic>
      <p:sp>
        <p:nvSpPr>
          <p:cNvPr id="8" name="Right Triangle 7">
            <a:extLst>
              <a:ext uri="{FF2B5EF4-FFF2-40B4-BE49-F238E27FC236}">
                <a16:creationId xmlns:a16="http://schemas.microsoft.com/office/drawing/2014/main" id="{471D9C8A-37F0-4FB2-8940-0FF814C6A528}"/>
              </a:ext>
            </a:extLst>
          </p:cNvPr>
          <p:cNvSpPr/>
          <p:nvPr/>
        </p:nvSpPr>
        <p:spPr>
          <a:xfrm rot="16200000">
            <a:off x="6070921" y="8356921"/>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Slide Number Placeholder 10">
            <a:extLst>
              <a:ext uri="{FF2B5EF4-FFF2-40B4-BE49-F238E27FC236}">
                <a16:creationId xmlns:a16="http://schemas.microsoft.com/office/drawing/2014/main" id="{7EBC0361-026F-4EC6-BCBA-B776C5D39E0E}"/>
              </a:ext>
            </a:extLst>
          </p:cNvPr>
          <p:cNvSpPr txBox="1">
            <a:spLocks/>
          </p:cNvSpPr>
          <p:nvPr/>
        </p:nvSpPr>
        <p:spPr>
          <a:xfrm>
            <a:off x="6464461" y="8657167"/>
            <a:ext cx="393539" cy="4868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400" dirty="0">
                <a:latin typeface="Regis SemBd" pitchFamily="2" charset="0"/>
              </a:rPr>
              <a:t>4</a:t>
            </a:r>
          </a:p>
        </p:txBody>
      </p:sp>
    </p:spTree>
    <p:extLst>
      <p:ext uri="{BB962C8B-B14F-4D97-AF65-F5344CB8AC3E}">
        <p14:creationId xmlns:p14="http://schemas.microsoft.com/office/powerpoint/2010/main" val="100613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C561B18-9FBE-4ECB-B6F1-88ADBA503A97}"/>
              </a:ext>
            </a:extLst>
          </p:cNvPr>
          <p:cNvSpPr txBox="1"/>
          <p:nvPr/>
        </p:nvSpPr>
        <p:spPr>
          <a:xfrm>
            <a:off x="63658" y="942986"/>
            <a:ext cx="6753827" cy="8651664"/>
          </a:xfrm>
          <a:prstGeom prst="rect">
            <a:avLst/>
          </a:prstGeom>
          <a:noFill/>
        </p:spPr>
        <p:txBody>
          <a:bodyPr wrap="square" rtlCol="0">
            <a:spAutoFit/>
          </a:bodyPr>
          <a:lstStyle/>
          <a:p>
            <a:pPr algn="ctr">
              <a:lnSpc>
                <a:spcPct val="107000"/>
              </a:lnSpc>
              <a:spcAft>
                <a:spcPts val="800"/>
              </a:spcAft>
            </a:pPr>
            <a:r>
              <a:rPr lang="en-IN" sz="1350" dirty="0">
                <a:solidFill>
                  <a:schemeClr val="bg1"/>
                </a:solidFill>
                <a:effectLst/>
                <a:latin typeface="Mulish Light" pitchFamily="2" charset="0"/>
                <a:ea typeface="Calibri" panose="020F0502020204030204" pitchFamily="34" charset="0"/>
                <a:cs typeface="Times New Roman" panose="02020603050405020304" pitchFamily="18" charset="0"/>
              </a:rPr>
              <a:t>At the outset, I do not present a preferable quote that details the undertone of my message. However, my intent is to speak to those who aspire to change and use their voice as an authority for change in this war-torn and conflicted era. The idea of MUNs conceptualized a platform where influential and future generations could rationally argue and logically solve conflicts and issues that threaten geopolitical safety. Man has always been in conflict, be it internalized or external. We are a generation that reap the seeds sown by our forefathers that left us with an idea for peace but a land for torture. A MUN follows with a purpose – that your individual presence as a diplomat of a nation would aspire for peace and advocate for change.</a:t>
            </a:r>
          </a:p>
          <a:p>
            <a:pPr algn="ctr">
              <a:lnSpc>
                <a:spcPct val="107000"/>
              </a:lnSpc>
              <a:spcAft>
                <a:spcPts val="800"/>
              </a:spcAft>
            </a:pPr>
            <a:r>
              <a:rPr lang="en-US" sz="1350" dirty="0">
                <a:solidFill>
                  <a:schemeClr val="bg1"/>
                </a:solidFill>
                <a:effectLst/>
                <a:latin typeface="Mulish Light" pitchFamily="2" charset="0"/>
                <a:ea typeface="Calibri" panose="020F0502020204030204" pitchFamily="34" charset="0"/>
                <a:cs typeface="Times New Roman" panose="02020603050405020304" pitchFamily="18" charset="0"/>
              </a:rPr>
              <a:t>My name is Nikhil Anand and I am an alumnus of St.  Joseph’s Boys’ High School. The activity of </a:t>
            </a:r>
            <a:r>
              <a:rPr lang="en-US" sz="1350" dirty="0" err="1">
                <a:solidFill>
                  <a:schemeClr val="bg1"/>
                </a:solidFill>
                <a:effectLst/>
                <a:latin typeface="Mulish Light" pitchFamily="2" charset="0"/>
                <a:ea typeface="Calibri" panose="020F0502020204030204" pitchFamily="34" charset="0"/>
                <a:cs typeface="Times New Roman" panose="02020603050405020304" pitchFamily="18" charset="0"/>
              </a:rPr>
              <a:t>MUNning</a:t>
            </a:r>
            <a:r>
              <a:rPr lang="en-US" sz="1350" dirty="0">
                <a:solidFill>
                  <a:schemeClr val="bg1"/>
                </a:solidFill>
                <a:effectLst/>
                <a:latin typeface="Mulish Light" pitchFamily="2" charset="0"/>
                <a:ea typeface="Calibri" panose="020F0502020204030204" pitchFamily="34" charset="0"/>
                <a:cs typeface="Times New Roman" panose="02020603050405020304" pitchFamily="18" charset="0"/>
              </a:rPr>
              <a:t> has existed for over a decade. I have played but a small part in its role of shaping future potential leaders and ambassadors of resolve. It has brought about a stage where individual talent would be entrusted with powers. A power to act on behalf of countries to balance the scales of promoting national agendas with international peace and security. I have spent the entirety of my life in school nurtured by this institution that now hosts another edition of SJBHSMUN, 2021. </a:t>
            </a:r>
            <a:r>
              <a:rPr lang="en-IN" sz="1350" dirty="0">
                <a:solidFill>
                  <a:schemeClr val="bg1"/>
                </a:solidFill>
                <a:effectLst/>
                <a:latin typeface="Mulish Light" pitchFamily="2" charset="0"/>
                <a:ea typeface="Calibri" panose="020F0502020204030204" pitchFamily="34" charset="0"/>
                <a:cs typeface="Times New Roman" panose="02020603050405020304" pitchFamily="18" charset="0"/>
              </a:rPr>
              <a:t> </a:t>
            </a:r>
          </a:p>
          <a:p>
            <a:pPr algn="ctr">
              <a:lnSpc>
                <a:spcPct val="107000"/>
              </a:lnSpc>
              <a:spcAft>
                <a:spcPts val="800"/>
              </a:spcAft>
            </a:pPr>
            <a:r>
              <a:rPr lang="en-US" sz="1350" dirty="0">
                <a:solidFill>
                  <a:schemeClr val="bg1"/>
                </a:solidFill>
                <a:effectLst/>
                <a:latin typeface="Mulish Light" pitchFamily="2" charset="0"/>
                <a:ea typeface="Calibri" panose="020F0502020204030204" pitchFamily="34" charset="0"/>
                <a:cs typeface="Times New Roman" panose="02020603050405020304" pitchFamily="18" charset="0"/>
              </a:rPr>
              <a:t>While most conflicts divide us by ideology and opinion, the pandemic of today serves a different purpose. We are isolated in the walls of our homes but still engaging in virtual battles of law and order. If anything, the pandemic has done what most conflicts failed to achieve i.e. to align us to cooperate and coordinate efforts. </a:t>
            </a:r>
          </a:p>
          <a:p>
            <a:pPr algn="ctr">
              <a:lnSpc>
                <a:spcPct val="107000"/>
              </a:lnSpc>
              <a:spcAft>
                <a:spcPts val="800"/>
              </a:spcAft>
            </a:pPr>
            <a:r>
              <a:rPr lang="en-US" sz="1350" dirty="0">
                <a:solidFill>
                  <a:schemeClr val="bg1"/>
                </a:solidFill>
                <a:effectLst/>
                <a:latin typeface="Mulish Light" pitchFamily="2" charset="0"/>
                <a:ea typeface="Calibri" panose="020F0502020204030204" pitchFamily="34" charset="0"/>
                <a:cs typeface="Times New Roman" panose="02020603050405020304" pitchFamily="18" charset="0"/>
              </a:rPr>
              <a:t>SJBHS MUN has been a </a:t>
            </a:r>
            <a:r>
              <a:rPr lang="en-US" sz="1350" dirty="0" err="1">
                <a:solidFill>
                  <a:schemeClr val="bg1"/>
                </a:solidFill>
                <a:effectLst/>
                <a:latin typeface="Mulish Light" pitchFamily="2" charset="0"/>
                <a:ea typeface="Calibri" panose="020F0502020204030204" pitchFamily="34" charset="0"/>
                <a:cs typeface="Times New Roman" panose="02020603050405020304" pitchFamily="18" charset="0"/>
              </a:rPr>
              <a:t>centre</a:t>
            </a:r>
            <a:r>
              <a:rPr lang="en-US" sz="1350" dirty="0">
                <a:solidFill>
                  <a:schemeClr val="bg1"/>
                </a:solidFill>
                <a:effectLst/>
                <a:latin typeface="Mulish Light" pitchFamily="2" charset="0"/>
                <a:ea typeface="Calibri" panose="020F0502020204030204" pitchFamily="34" charset="0"/>
                <a:cs typeface="Times New Roman" panose="02020603050405020304" pitchFamily="18" charset="0"/>
              </a:rPr>
              <a:t> for competitive debates and an exceptional platform for students to voice their opinions and display talent in an environment that demands nothing less than excellence and perfection. The task of </a:t>
            </a:r>
            <a:r>
              <a:rPr lang="en-US" sz="1350" dirty="0" err="1">
                <a:solidFill>
                  <a:schemeClr val="bg1"/>
                </a:solidFill>
                <a:effectLst/>
                <a:latin typeface="Mulish Light" pitchFamily="2" charset="0"/>
                <a:ea typeface="Calibri" panose="020F0502020204030204" pitchFamily="34" charset="0"/>
                <a:cs typeface="Times New Roman" panose="02020603050405020304" pitchFamily="18" charset="0"/>
              </a:rPr>
              <a:t>MUNing</a:t>
            </a:r>
            <a:r>
              <a:rPr lang="en-US" sz="1350" dirty="0">
                <a:solidFill>
                  <a:schemeClr val="bg1"/>
                </a:solidFill>
                <a:effectLst/>
                <a:latin typeface="Mulish Light" pitchFamily="2" charset="0"/>
                <a:ea typeface="Calibri" panose="020F0502020204030204" pitchFamily="34" charset="0"/>
                <a:cs typeface="Times New Roman" panose="02020603050405020304" pitchFamily="18" charset="0"/>
              </a:rPr>
              <a:t> is not easy – one has to protect national interests whilst simultaneously allying other nations and coordinating efforts to reach amicable solutions in situations of conflict. Use your voice as a means to your end, speak because you play a part in resolving or destroying the peace of tomorrow. Listen to your fellow competitors and consume their knowledge as a weapon to your own. You hold within your hands the power of an entire nation. While you are here to negotiate and debate, you are also here to win and succeed. </a:t>
            </a:r>
          </a:p>
          <a:p>
            <a:pPr algn="ctr">
              <a:lnSpc>
                <a:spcPct val="107000"/>
              </a:lnSpc>
              <a:spcAft>
                <a:spcPts val="800"/>
              </a:spcAft>
            </a:pPr>
            <a:r>
              <a:rPr lang="en-US" sz="1350" dirty="0">
                <a:solidFill>
                  <a:schemeClr val="bg1"/>
                </a:solidFill>
                <a:effectLst/>
                <a:latin typeface="Mulish Light" pitchFamily="2" charset="0"/>
                <a:ea typeface="Calibri" panose="020F0502020204030204" pitchFamily="34" charset="0"/>
                <a:cs typeface="Times New Roman" panose="02020603050405020304" pitchFamily="18" charset="0"/>
              </a:rPr>
              <a:t>I am proud to serve as the Secretary General of SJBHSMUN 2021. I wish you the best of luck and hope your purpose is served. </a:t>
            </a:r>
          </a:p>
          <a:p>
            <a:pPr algn="ctr">
              <a:lnSpc>
                <a:spcPct val="107000"/>
              </a:lnSpc>
              <a:spcAft>
                <a:spcPts val="800"/>
              </a:spcAft>
            </a:pPr>
            <a:endParaRPr lang="en-IN" sz="1350" dirty="0">
              <a:solidFill>
                <a:schemeClr val="bg1"/>
              </a:solidFill>
              <a:effectLst/>
              <a:latin typeface="Mulish Light" pitchFamily="2"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141BCB3E-3ECD-4882-95D0-FD1978AD6C21}"/>
              </a:ext>
            </a:extLst>
          </p:cNvPr>
          <p:cNvSpPr txBox="1"/>
          <p:nvPr/>
        </p:nvSpPr>
        <p:spPr>
          <a:xfrm>
            <a:off x="473022" y="180239"/>
            <a:ext cx="5911951" cy="400110"/>
          </a:xfrm>
          <a:prstGeom prst="rect">
            <a:avLst/>
          </a:prstGeom>
          <a:noFill/>
        </p:spPr>
        <p:txBody>
          <a:bodyPr wrap="square" rtlCol="0">
            <a:spAutoFit/>
          </a:bodyPr>
          <a:lstStyle/>
          <a:p>
            <a:pPr algn="ctr"/>
            <a:r>
              <a:rPr lang="en-IN" sz="2000" dirty="0">
                <a:solidFill>
                  <a:srgbClr val="C09841"/>
                </a:solidFill>
                <a:latin typeface="Regis SemBd" pitchFamily="2" charset="0"/>
              </a:rPr>
              <a:t>LETTER FROM THE SECRETARY GENERAL</a:t>
            </a:r>
          </a:p>
        </p:txBody>
      </p:sp>
      <p:cxnSp>
        <p:nvCxnSpPr>
          <p:cNvPr id="10" name="Straight Connector 9">
            <a:extLst>
              <a:ext uri="{FF2B5EF4-FFF2-40B4-BE49-F238E27FC236}">
                <a16:creationId xmlns:a16="http://schemas.microsoft.com/office/drawing/2014/main" id="{06A369E0-EE5F-4E4B-9BED-D83EC8E4F8AA}"/>
              </a:ext>
            </a:extLst>
          </p:cNvPr>
          <p:cNvCxnSpPr>
            <a:cxnSpLocks/>
          </p:cNvCxnSpPr>
          <p:nvPr/>
        </p:nvCxnSpPr>
        <p:spPr>
          <a:xfrm flipH="1">
            <a:off x="389198" y="761667"/>
            <a:ext cx="6079603" cy="0"/>
          </a:xfrm>
          <a:prstGeom prst="line">
            <a:avLst/>
          </a:prstGeom>
          <a:ln>
            <a:solidFill>
              <a:srgbClr val="C09841"/>
            </a:solidFill>
          </a:ln>
        </p:spPr>
        <p:style>
          <a:lnRef idx="1">
            <a:schemeClr val="accent4"/>
          </a:lnRef>
          <a:fillRef idx="0">
            <a:schemeClr val="accent4"/>
          </a:fillRef>
          <a:effectRef idx="0">
            <a:schemeClr val="accent4"/>
          </a:effectRef>
          <a:fontRef idx="minor">
            <a:schemeClr val="tx1"/>
          </a:fontRef>
        </p:style>
      </p:cxnSp>
      <p:sp>
        <p:nvSpPr>
          <p:cNvPr id="11" name="Right Triangle 10">
            <a:extLst>
              <a:ext uri="{FF2B5EF4-FFF2-40B4-BE49-F238E27FC236}">
                <a16:creationId xmlns:a16="http://schemas.microsoft.com/office/drawing/2014/main" id="{A23A44E6-6A93-4AB9-9DA5-D2882E0A76FC}"/>
              </a:ext>
            </a:extLst>
          </p:cNvPr>
          <p:cNvSpPr/>
          <p:nvPr/>
        </p:nvSpPr>
        <p:spPr>
          <a:xfrm>
            <a:off x="-2" y="8349523"/>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Slide Number Placeholder 10">
            <a:extLst>
              <a:ext uri="{FF2B5EF4-FFF2-40B4-BE49-F238E27FC236}">
                <a16:creationId xmlns:a16="http://schemas.microsoft.com/office/drawing/2014/main" id="{7BB34B90-0EDB-4D65-A45A-A9F9B66D9F5B}"/>
              </a:ext>
            </a:extLst>
          </p:cNvPr>
          <p:cNvSpPr txBox="1">
            <a:spLocks/>
          </p:cNvSpPr>
          <p:nvPr/>
        </p:nvSpPr>
        <p:spPr>
          <a:xfrm>
            <a:off x="0" y="8657167"/>
            <a:ext cx="393539" cy="4868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400">
                <a:latin typeface="Regis SemBd" pitchFamily="2" charset="0"/>
              </a:rPr>
              <a:t>5</a:t>
            </a:r>
            <a:endParaRPr lang="en-IN" sz="1400" dirty="0">
              <a:latin typeface="Regis SemBd" pitchFamily="2" charset="0"/>
            </a:endParaRPr>
          </a:p>
        </p:txBody>
      </p:sp>
    </p:spTree>
    <p:extLst>
      <p:ext uri="{BB962C8B-B14F-4D97-AF65-F5344CB8AC3E}">
        <p14:creationId xmlns:p14="http://schemas.microsoft.com/office/powerpoint/2010/main" val="2839252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9C5F31-4F34-4C0A-99A3-9959EAB0A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969" y="1796969"/>
            <a:ext cx="5550061" cy="5550061"/>
          </a:xfrm>
          <a:prstGeom prst="rect">
            <a:avLst/>
          </a:prstGeom>
        </p:spPr>
      </p:pic>
      <p:sp>
        <p:nvSpPr>
          <p:cNvPr id="6" name="Right Triangle 5">
            <a:extLst>
              <a:ext uri="{FF2B5EF4-FFF2-40B4-BE49-F238E27FC236}">
                <a16:creationId xmlns:a16="http://schemas.microsoft.com/office/drawing/2014/main" id="{7ED3635A-A6D3-4CF1-8683-38C2C8D0CFC7}"/>
              </a:ext>
            </a:extLst>
          </p:cNvPr>
          <p:cNvSpPr/>
          <p:nvPr/>
        </p:nvSpPr>
        <p:spPr>
          <a:xfrm rot="16200000">
            <a:off x="6070921" y="8356921"/>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lide Number Placeholder 10">
            <a:extLst>
              <a:ext uri="{FF2B5EF4-FFF2-40B4-BE49-F238E27FC236}">
                <a16:creationId xmlns:a16="http://schemas.microsoft.com/office/drawing/2014/main" id="{E92ED5E9-4D76-4E04-9109-5DA9205A566C}"/>
              </a:ext>
            </a:extLst>
          </p:cNvPr>
          <p:cNvSpPr txBox="1">
            <a:spLocks/>
          </p:cNvSpPr>
          <p:nvPr/>
        </p:nvSpPr>
        <p:spPr>
          <a:xfrm>
            <a:off x="6464461" y="8657167"/>
            <a:ext cx="393539" cy="4868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400" dirty="0">
                <a:latin typeface="Regis SemBd" pitchFamily="2" charset="0"/>
              </a:rPr>
              <a:t>6</a:t>
            </a:r>
          </a:p>
        </p:txBody>
      </p:sp>
    </p:spTree>
    <p:extLst>
      <p:ext uri="{BB962C8B-B14F-4D97-AF65-F5344CB8AC3E}">
        <p14:creationId xmlns:p14="http://schemas.microsoft.com/office/powerpoint/2010/main" val="2876089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64311F-91ED-4A40-BC26-B32C9614EE9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2737" r="12547"/>
          <a:stretch/>
        </p:blipFill>
        <p:spPr>
          <a:xfrm>
            <a:off x="-1" y="-26043"/>
            <a:ext cx="6858001" cy="9178724"/>
          </a:xfrm>
          <a:prstGeom prst="rect">
            <a:avLst/>
          </a:prstGeom>
        </p:spPr>
      </p:pic>
      <p:pic>
        <p:nvPicPr>
          <p:cNvPr id="6" name="Picture 5">
            <a:extLst>
              <a:ext uri="{FF2B5EF4-FFF2-40B4-BE49-F238E27FC236}">
                <a16:creationId xmlns:a16="http://schemas.microsoft.com/office/drawing/2014/main" id="{7E76F546-9B19-4C72-934F-6E4B4950513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910994" y="1704547"/>
            <a:ext cx="5036010" cy="5040000"/>
          </a:xfrm>
          <a:prstGeom prst="rect">
            <a:avLst/>
          </a:prstGeom>
        </p:spPr>
      </p:pic>
      <p:sp>
        <p:nvSpPr>
          <p:cNvPr id="7" name="TextBox 6">
            <a:extLst>
              <a:ext uri="{FF2B5EF4-FFF2-40B4-BE49-F238E27FC236}">
                <a16:creationId xmlns:a16="http://schemas.microsoft.com/office/drawing/2014/main" id="{248D86EF-5DB1-4903-808B-73C7BD3D1985}"/>
              </a:ext>
            </a:extLst>
          </p:cNvPr>
          <p:cNvSpPr txBox="1"/>
          <p:nvPr/>
        </p:nvSpPr>
        <p:spPr>
          <a:xfrm>
            <a:off x="662649" y="6790845"/>
            <a:ext cx="5532699" cy="923330"/>
          </a:xfrm>
          <a:prstGeom prst="rect">
            <a:avLst/>
          </a:prstGeom>
          <a:noFill/>
        </p:spPr>
        <p:txBody>
          <a:bodyPr wrap="square" rtlCol="0">
            <a:spAutoFit/>
          </a:bodyPr>
          <a:lstStyle/>
          <a:p>
            <a:pPr algn="ctr"/>
            <a:r>
              <a:rPr lang="en-IN" sz="5400" dirty="0">
                <a:solidFill>
                  <a:schemeClr val="bg1"/>
                </a:solidFill>
                <a:latin typeface="Regis SemBd" pitchFamily="2" charset="0"/>
              </a:rPr>
              <a:t>SPECPOL</a:t>
            </a:r>
          </a:p>
        </p:txBody>
      </p:sp>
      <p:sp>
        <p:nvSpPr>
          <p:cNvPr id="8" name="Right Triangle 7">
            <a:extLst>
              <a:ext uri="{FF2B5EF4-FFF2-40B4-BE49-F238E27FC236}">
                <a16:creationId xmlns:a16="http://schemas.microsoft.com/office/drawing/2014/main" id="{843B7716-2113-4D6E-957C-5320D5892256}"/>
              </a:ext>
            </a:extLst>
          </p:cNvPr>
          <p:cNvSpPr/>
          <p:nvPr/>
        </p:nvSpPr>
        <p:spPr>
          <a:xfrm>
            <a:off x="-2" y="8349523"/>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Slide Number Placeholder 10">
            <a:extLst>
              <a:ext uri="{FF2B5EF4-FFF2-40B4-BE49-F238E27FC236}">
                <a16:creationId xmlns:a16="http://schemas.microsoft.com/office/drawing/2014/main" id="{7D236DCE-3AD2-40B5-B48A-44408BE1373F}"/>
              </a:ext>
            </a:extLst>
          </p:cNvPr>
          <p:cNvSpPr txBox="1">
            <a:spLocks/>
          </p:cNvSpPr>
          <p:nvPr/>
        </p:nvSpPr>
        <p:spPr>
          <a:xfrm>
            <a:off x="0" y="8657167"/>
            <a:ext cx="393539" cy="4868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400" dirty="0">
                <a:latin typeface="Regis SemBd" pitchFamily="2" charset="0"/>
              </a:rPr>
              <a:t>7</a:t>
            </a:r>
          </a:p>
        </p:txBody>
      </p:sp>
    </p:spTree>
    <p:extLst>
      <p:ext uri="{BB962C8B-B14F-4D97-AF65-F5344CB8AC3E}">
        <p14:creationId xmlns:p14="http://schemas.microsoft.com/office/powerpoint/2010/main" val="1504410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3625336-13AE-401F-8DAF-1E00A779E103}"/>
              </a:ext>
            </a:extLst>
          </p:cNvPr>
          <p:cNvSpPr txBox="1"/>
          <p:nvPr/>
        </p:nvSpPr>
        <p:spPr>
          <a:xfrm>
            <a:off x="28930" y="2945228"/>
            <a:ext cx="6753824" cy="5465727"/>
          </a:xfrm>
          <a:prstGeom prst="rect">
            <a:avLst/>
          </a:prstGeom>
          <a:noFill/>
        </p:spPr>
        <p:txBody>
          <a:bodyPr wrap="square" rtlCol="0">
            <a:spAutoFit/>
          </a:bodyPr>
          <a:lstStyle/>
          <a:p>
            <a:pPr marL="0" indent="0" algn="ctr">
              <a:lnSpc>
                <a:spcPct val="115000"/>
              </a:lnSpc>
              <a:spcBef>
                <a:spcPts val="1200"/>
              </a:spcBef>
              <a:spcAft>
                <a:spcPts val="1200"/>
              </a:spcAft>
              <a:buNone/>
            </a:pPr>
            <a:r>
              <a:rPr lang="en-US" sz="1500" i="1" dirty="0">
                <a:solidFill>
                  <a:schemeClr val="bg1"/>
                </a:solidFill>
                <a:effectLst/>
                <a:latin typeface="Mulish Light" pitchFamily="2" charset="0"/>
                <a:ea typeface="Times New Roman" panose="02020603050405020304" pitchFamily="18" charset="0"/>
              </a:rPr>
              <a:t>“Act only according to that maxim by which you can at the same time will that it should become a universal law.”</a:t>
            </a:r>
            <a:r>
              <a:rPr lang="en-US" sz="1500" i="1" dirty="0">
                <a:solidFill>
                  <a:schemeClr val="bg1"/>
                </a:solidFill>
                <a:latin typeface="Mulish Light" pitchFamily="2" charset="0"/>
                <a:ea typeface="Times New Roman" panose="02020603050405020304" pitchFamily="18" charset="0"/>
              </a:rPr>
              <a:t> ~</a:t>
            </a:r>
            <a:r>
              <a:rPr lang="en-US" sz="1500" dirty="0">
                <a:solidFill>
                  <a:schemeClr val="bg1"/>
                </a:solidFill>
                <a:effectLst/>
                <a:latin typeface="Mulish Light" pitchFamily="2" charset="0"/>
                <a:ea typeface="Times New Roman" panose="02020603050405020304" pitchFamily="18" charset="0"/>
              </a:rPr>
              <a:t> Immanuel Kant</a:t>
            </a:r>
          </a:p>
          <a:p>
            <a:pPr marL="0" indent="0" algn="ctr">
              <a:lnSpc>
                <a:spcPct val="115000"/>
              </a:lnSpc>
              <a:spcBef>
                <a:spcPts val="1200"/>
              </a:spcBef>
              <a:spcAft>
                <a:spcPts val="1200"/>
              </a:spcAft>
              <a:buNone/>
            </a:pPr>
            <a:r>
              <a:rPr lang="en-US" sz="1500" dirty="0">
                <a:solidFill>
                  <a:schemeClr val="bg1"/>
                </a:solidFill>
                <a:effectLst/>
                <a:latin typeface="Mulish Light" pitchFamily="2" charset="0"/>
                <a:ea typeface="Times New Roman" panose="02020603050405020304" pitchFamily="18" charset="0"/>
              </a:rPr>
              <a:t>SPECPOL is the Fourth Committee of the General Assembly. SPECPOL involves the discussion of a wide range of topics from human rights to outer space. The delegates, at this meeting, will discuss non-self- governing territories. The Committee aims at making these territories aware of their rights and also aim at helping them reach self-determination. The UN has been successful in </a:t>
            </a:r>
            <a:r>
              <a:rPr lang="en-US" sz="1500" dirty="0" err="1">
                <a:solidFill>
                  <a:schemeClr val="bg1"/>
                </a:solidFill>
                <a:effectLst/>
                <a:latin typeface="Mulish Light" pitchFamily="2" charset="0"/>
                <a:ea typeface="Times New Roman" panose="02020603050405020304" pitchFamily="18" charset="0"/>
              </a:rPr>
              <a:t>decolonising</a:t>
            </a:r>
            <a:r>
              <a:rPr lang="en-US" sz="1500" dirty="0">
                <a:solidFill>
                  <a:schemeClr val="bg1"/>
                </a:solidFill>
                <a:effectLst/>
                <a:latin typeface="Mulish Light" pitchFamily="2" charset="0"/>
                <a:ea typeface="Times New Roman" panose="02020603050405020304" pitchFamily="18" charset="0"/>
              </a:rPr>
              <a:t> more than 80 countries as sovereign and independent countries. But there are still 17 non-self-governing territories, even after the Trusteeship Council achieved its goals, that have not been able to exercise their right to self-determination. The long-standing predicament of self-determination and self-governance, as old as the era of colonialism, still remains unsolved. Even in the modern age of diplomacy, a multitude of questions remain with regard to the sovereignty of multiple territories such as autonomy for Catalonia or freedom for Hong Kong.</a:t>
            </a:r>
          </a:p>
          <a:p>
            <a:pPr marL="0" indent="0" algn="ctr">
              <a:lnSpc>
                <a:spcPct val="115000"/>
              </a:lnSpc>
              <a:spcBef>
                <a:spcPts val="1200"/>
              </a:spcBef>
              <a:spcAft>
                <a:spcPts val="1200"/>
              </a:spcAft>
              <a:buNone/>
            </a:pPr>
            <a:r>
              <a:rPr lang="en-US" sz="1500" dirty="0">
                <a:solidFill>
                  <a:schemeClr val="bg1"/>
                </a:solidFill>
                <a:effectLst/>
                <a:latin typeface="Mulish Light" pitchFamily="2" charset="0"/>
                <a:ea typeface="Times New Roman" panose="02020603050405020304" pitchFamily="18" charset="0"/>
              </a:rPr>
              <a:t>This committee will be tasked with developing effective strategies to counter the ever more alarming global issue of self-determination through the evolution of Geo-politics and International Law.</a:t>
            </a:r>
          </a:p>
        </p:txBody>
      </p:sp>
      <p:sp>
        <p:nvSpPr>
          <p:cNvPr id="7" name="Content Placeholder 6">
            <a:extLst>
              <a:ext uri="{FF2B5EF4-FFF2-40B4-BE49-F238E27FC236}">
                <a16:creationId xmlns:a16="http://schemas.microsoft.com/office/drawing/2014/main" id="{2875BC14-1079-4EDB-98AC-AA79167BDC25}"/>
              </a:ext>
            </a:extLst>
          </p:cNvPr>
          <p:cNvSpPr>
            <a:spLocks noGrp="1"/>
          </p:cNvSpPr>
          <p:nvPr>
            <p:ph idx="1"/>
          </p:nvPr>
        </p:nvSpPr>
        <p:spPr>
          <a:xfrm>
            <a:off x="-2" y="315041"/>
            <a:ext cx="6858001" cy="1552092"/>
          </a:xfrm>
        </p:spPr>
        <p:txBody>
          <a:bodyPr>
            <a:normAutofit/>
          </a:bodyPr>
          <a:lstStyle/>
          <a:p>
            <a:pPr marL="0" indent="0" algn="ctr">
              <a:lnSpc>
                <a:spcPct val="115000"/>
              </a:lnSpc>
              <a:spcBef>
                <a:spcPts val="1200"/>
              </a:spcBef>
              <a:spcAft>
                <a:spcPts val="1200"/>
              </a:spcAft>
              <a:buNone/>
            </a:pPr>
            <a:r>
              <a:rPr lang="en-US" sz="2800" spc="200" dirty="0">
                <a:solidFill>
                  <a:schemeClr val="bg1"/>
                </a:solidFill>
                <a:effectLst>
                  <a:outerShdw sx="104000" sy="104000" algn="ctr" rotWithShape="0">
                    <a:prstClr val="black"/>
                  </a:outerShdw>
                </a:effectLst>
                <a:latin typeface="Regis SemBd" pitchFamily="2" charset="0"/>
                <a:ea typeface="Times New Roman" panose="02020603050405020304" pitchFamily="18" charset="0"/>
              </a:rPr>
              <a:t>Special Political and Decolonization Committee</a:t>
            </a:r>
            <a:endParaRPr lang="en-IN" sz="2800" spc="200" dirty="0">
              <a:solidFill>
                <a:schemeClr val="bg1"/>
              </a:solidFill>
              <a:effectLst>
                <a:outerShdw sx="104000" sy="104000" algn="ctr" rotWithShape="0">
                  <a:prstClr val="black"/>
                </a:outerShdw>
              </a:effectLst>
              <a:latin typeface="Regis SemBd" pitchFamily="2" charset="0"/>
            </a:endParaRPr>
          </a:p>
        </p:txBody>
      </p:sp>
      <p:sp>
        <p:nvSpPr>
          <p:cNvPr id="5" name="TextBox 4">
            <a:extLst>
              <a:ext uri="{FF2B5EF4-FFF2-40B4-BE49-F238E27FC236}">
                <a16:creationId xmlns:a16="http://schemas.microsoft.com/office/drawing/2014/main" id="{047963BA-7EC0-4CFE-9C09-2EA4119840D3}"/>
              </a:ext>
            </a:extLst>
          </p:cNvPr>
          <p:cNvSpPr txBox="1"/>
          <p:nvPr/>
        </p:nvSpPr>
        <p:spPr>
          <a:xfrm>
            <a:off x="1" y="2150467"/>
            <a:ext cx="6858000" cy="923330"/>
          </a:xfrm>
          <a:prstGeom prst="rect">
            <a:avLst/>
          </a:prstGeom>
          <a:noFill/>
        </p:spPr>
        <p:txBody>
          <a:bodyPr wrap="square" rtlCol="0">
            <a:spAutoFit/>
          </a:bodyPr>
          <a:lstStyle/>
          <a:p>
            <a:pPr algn="ctr"/>
            <a:r>
              <a:rPr lang="en-IN" sz="1800" b="1" i="1" dirty="0">
                <a:solidFill>
                  <a:schemeClr val="bg1"/>
                </a:solidFill>
                <a:effectLst/>
                <a:latin typeface="Mulish Light" pitchFamily="2" charset="0"/>
                <a:ea typeface="Times New Roman" panose="02020603050405020304" pitchFamily="18" charset="0"/>
              </a:rPr>
              <a:t>Discussing the right to self-determination, with special reference to non-self-governing territories.</a:t>
            </a:r>
            <a:endParaRPr lang="en-IN" sz="1800" b="1" dirty="0">
              <a:solidFill>
                <a:schemeClr val="bg1"/>
              </a:solidFill>
              <a:effectLst/>
              <a:latin typeface="Mulish Light" pitchFamily="2" charset="0"/>
              <a:ea typeface="Arial" panose="020B0604020202020204" pitchFamily="34" charset="0"/>
            </a:endParaRPr>
          </a:p>
          <a:p>
            <a:pPr algn="ctr"/>
            <a:endParaRPr lang="en-IN" b="1" dirty="0">
              <a:solidFill>
                <a:schemeClr val="bg1"/>
              </a:solidFill>
              <a:latin typeface="Mulish Light" pitchFamily="2" charset="0"/>
            </a:endParaRPr>
          </a:p>
        </p:txBody>
      </p:sp>
      <p:sp>
        <p:nvSpPr>
          <p:cNvPr id="6" name="TextBox 5">
            <a:extLst>
              <a:ext uri="{FF2B5EF4-FFF2-40B4-BE49-F238E27FC236}">
                <a16:creationId xmlns:a16="http://schemas.microsoft.com/office/drawing/2014/main" id="{90FAC6E7-3465-46B9-9FBA-0A076AC51A91}"/>
              </a:ext>
            </a:extLst>
          </p:cNvPr>
          <p:cNvSpPr txBox="1"/>
          <p:nvPr/>
        </p:nvSpPr>
        <p:spPr>
          <a:xfrm>
            <a:off x="-2" y="1743890"/>
            <a:ext cx="6858001" cy="430887"/>
          </a:xfrm>
          <a:prstGeom prst="rect">
            <a:avLst/>
          </a:prstGeom>
          <a:noFill/>
        </p:spPr>
        <p:txBody>
          <a:bodyPr wrap="square" rtlCol="0">
            <a:spAutoFit/>
          </a:bodyPr>
          <a:lstStyle/>
          <a:p>
            <a:pPr algn="ctr"/>
            <a:r>
              <a:rPr lang="en-IN" sz="2200" dirty="0">
                <a:solidFill>
                  <a:srgbClr val="C09841"/>
                </a:solidFill>
                <a:latin typeface="Regis SemBd" pitchFamily="2" charset="0"/>
              </a:rPr>
              <a:t>AGENDA</a:t>
            </a:r>
          </a:p>
        </p:txBody>
      </p:sp>
      <p:cxnSp>
        <p:nvCxnSpPr>
          <p:cNvPr id="13" name="Straight Connector 12">
            <a:extLst>
              <a:ext uri="{FF2B5EF4-FFF2-40B4-BE49-F238E27FC236}">
                <a16:creationId xmlns:a16="http://schemas.microsoft.com/office/drawing/2014/main" id="{5FCFFF77-452A-45DD-87CE-BE436AC7C517}"/>
              </a:ext>
            </a:extLst>
          </p:cNvPr>
          <p:cNvCxnSpPr>
            <a:cxnSpLocks/>
          </p:cNvCxnSpPr>
          <p:nvPr/>
        </p:nvCxnSpPr>
        <p:spPr>
          <a:xfrm flipH="1">
            <a:off x="1246810" y="1536666"/>
            <a:ext cx="4360038" cy="0"/>
          </a:xfrm>
          <a:prstGeom prst="line">
            <a:avLst/>
          </a:prstGeom>
          <a:ln>
            <a:solidFill>
              <a:srgbClr val="C09841"/>
            </a:solidFill>
          </a:ln>
        </p:spPr>
        <p:style>
          <a:lnRef idx="1">
            <a:schemeClr val="accent4"/>
          </a:lnRef>
          <a:fillRef idx="0">
            <a:schemeClr val="accent4"/>
          </a:fillRef>
          <a:effectRef idx="0">
            <a:schemeClr val="accent4"/>
          </a:effectRef>
          <a:fontRef idx="minor">
            <a:schemeClr val="tx1"/>
          </a:fontRef>
        </p:style>
      </p:cxnSp>
      <p:sp>
        <p:nvSpPr>
          <p:cNvPr id="14" name="Right Triangle 13">
            <a:extLst>
              <a:ext uri="{FF2B5EF4-FFF2-40B4-BE49-F238E27FC236}">
                <a16:creationId xmlns:a16="http://schemas.microsoft.com/office/drawing/2014/main" id="{7E43FC3D-23FC-4DCF-8B67-87B7A70D81C9}"/>
              </a:ext>
            </a:extLst>
          </p:cNvPr>
          <p:cNvSpPr/>
          <p:nvPr/>
        </p:nvSpPr>
        <p:spPr>
          <a:xfrm rot="16200000">
            <a:off x="6070921" y="8356921"/>
            <a:ext cx="787079" cy="787079"/>
          </a:xfrm>
          <a:prstGeom prst="rtTriangle">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Slide Number Placeholder 10">
            <a:extLst>
              <a:ext uri="{FF2B5EF4-FFF2-40B4-BE49-F238E27FC236}">
                <a16:creationId xmlns:a16="http://schemas.microsoft.com/office/drawing/2014/main" id="{491C2C66-27EA-4DD9-A4D4-D10BA784A93E}"/>
              </a:ext>
            </a:extLst>
          </p:cNvPr>
          <p:cNvSpPr txBox="1">
            <a:spLocks/>
          </p:cNvSpPr>
          <p:nvPr/>
        </p:nvSpPr>
        <p:spPr>
          <a:xfrm>
            <a:off x="6464461" y="8657167"/>
            <a:ext cx="393539" cy="4868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400" dirty="0">
                <a:latin typeface="Regis SemBd" pitchFamily="2" charset="0"/>
              </a:rPr>
              <a:t>8</a:t>
            </a:r>
          </a:p>
        </p:txBody>
      </p:sp>
    </p:spTree>
    <p:extLst>
      <p:ext uri="{BB962C8B-B14F-4D97-AF65-F5344CB8AC3E}">
        <p14:creationId xmlns:p14="http://schemas.microsoft.com/office/powerpoint/2010/main" val="11459018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2801</TotalTime>
  <Words>3003</Words>
  <Application>Microsoft Office PowerPoint</Application>
  <PresentationFormat>Letter Paper (8.5x11 in)</PresentationFormat>
  <Paragraphs>193</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Courier New</vt:lpstr>
      <vt:lpstr>Mulish Light</vt:lpstr>
      <vt:lpstr>Regis SemBd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SJBHSMUN - Brochure</dc:title>
  <dc:creator>SJBHSMUN</dc:creator>
  <cp:lastModifiedBy>Harshit Goel</cp:lastModifiedBy>
  <cp:revision>10</cp:revision>
  <dcterms:created xsi:type="dcterms:W3CDTF">2021-09-14T09:44:55Z</dcterms:created>
  <dcterms:modified xsi:type="dcterms:W3CDTF">2021-09-26T06:59:14Z</dcterms:modified>
</cp:coreProperties>
</file>